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  <p:sldMasterId id="214748370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y="5143500" cx="9144000"/>
  <p:notesSz cx="6858000" cy="9144000"/>
  <p:embeddedFontLst>
    <p:embeddedFont>
      <p:font typeface="Ubuntu"/>
      <p:regular r:id="rId61"/>
      <p:bold r:id="rId62"/>
      <p:italic r:id="rId63"/>
      <p:boldItalic r:id="rId64"/>
    </p:embeddedFont>
    <p:embeddedFont>
      <p:font typeface="Patrick Hand"/>
      <p:regular r:id="rId65"/>
    </p:embeddedFont>
    <p:embeddedFont>
      <p:font typeface="Roboto"/>
      <p:regular r:id="rId66"/>
      <p:bold r:id="rId67"/>
      <p:italic r:id="rId68"/>
      <p:boldItalic r:id="rId69"/>
    </p:embeddedFont>
    <p:embeddedFont>
      <p:font typeface="Abril Fatface"/>
      <p:regular r:id="rId70"/>
    </p:embeddedFont>
    <p:embeddedFont>
      <p:font typeface="Inter"/>
      <p:regular r:id="rId71"/>
      <p:bold r:id="rId72"/>
      <p:italic r:id="rId73"/>
      <p:boldItalic r:id="rId74"/>
    </p:embeddedFont>
    <p:embeddedFont>
      <p:font typeface="Comfortaa Medium"/>
      <p:regular r:id="rId75"/>
      <p:bold r:id="rId76"/>
    </p:embeddedFont>
    <p:embeddedFont>
      <p:font typeface="Comfortaa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Inter-italic.fntdata"/><Relationship Id="rId72" Type="http://schemas.openxmlformats.org/officeDocument/2006/relationships/font" Target="fonts/Inter-bold.fntdata"/><Relationship Id="rId31" Type="http://schemas.openxmlformats.org/officeDocument/2006/relationships/slide" Target="slides/slide24.xml"/><Relationship Id="rId75" Type="http://schemas.openxmlformats.org/officeDocument/2006/relationships/font" Target="fonts/ComfortaaMedium-regular.fntdata"/><Relationship Id="rId30" Type="http://schemas.openxmlformats.org/officeDocument/2006/relationships/slide" Target="slides/slide23.xml"/><Relationship Id="rId74" Type="http://schemas.openxmlformats.org/officeDocument/2006/relationships/font" Target="fonts/Inter-boldItalic.fntdata"/><Relationship Id="rId33" Type="http://schemas.openxmlformats.org/officeDocument/2006/relationships/slide" Target="slides/slide26.xml"/><Relationship Id="rId77" Type="http://schemas.openxmlformats.org/officeDocument/2006/relationships/font" Target="fonts/Comfortaa-regular.fntdata"/><Relationship Id="rId32" Type="http://schemas.openxmlformats.org/officeDocument/2006/relationships/slide" Target="slides/slide25.xml"/><Relationship Id="rId76" Type="http://schemas.openxmlformats.org/officeDocument/2006/relationships/font" Target="fonts/ComfortaaMedium-bold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8" Type="http://schemas.openxmlformats.org/officeDocument/2006/relationships/font" Target="fonts/Comfortaa-bold.fntdata"/><Relationship Id="rId71" Type="http://schemas.openxmlformats.org/officeDocument/2006/relationships/font" Target="fonts/Inter-regular.fntdata"/><Relationship Id="rId70" Type="http://schemas.openxmlformats.org/officeDocument/2006/relationships/font" Target="fonts/AbrilFatface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Ubuntu-bold.fntdata"/><Relationship Id="rId61" Type="http://schemas.openxmlformats.org/officeDocument/2006/relationships/font" Target="fonts/Ubuntu-regular.fntdata"/><Relationship Id="rId20" Type="http://schemas.openxmlformats.org/officeDocument/2006/relationships/slide" Target="slides/slide13.xml"/><Relationship Id="rId64" Type="http://schemas.openxmlformats.org/officeDocument/2006/relationships/font" Target="fonts/Ubuntu-boldItalic.fntdata"/><Relationship Id="rId63" Type="http://schemas.openxmlformats.org/officeDocument/2006/relationships/font" Target="fonts/Ubuntu-italic.fntdata"/><Relationship Id="rId22" Type="http://schemas.openxmlformats.org/officeDocument/2006/relationships/slide" Target="slides/slide15.xml"/><Relationship Id="rId66" Type="http://schemas.openxmlformats.org/officeDocument/2006/relationships/font" Target="fonts/Roboto-regular.fntdata"/><Relationship Id="rId21" Type="http://schemas.openxmlformats.org/officeDocument/2006/relationships/slide" Target="slides/slide14.xml"/><Relationship Id="rId65" Type="http://schemas.openxmlformats.org/officeDocument/2006/relationships/font" Target="fonts/PatrickHand-regular.fntdata"/><Relationship Id="rId24" Type="http://schemas.openxmlformats.org/officeDocument/2006/relationships/slide" Target="slides/slide17.xml"/><Relationship Id="rId68" Type="http://schemas.openxmlformats.org/officeDocument/2006/relationships/font" Target="fonts/Roboto-italic.fntdata"/><Relationship Id="rId23" Type="http://schemas.openxmlformats.org/officeDocument/2006/relationships/slide" Target="slides/slide16.xml"/><Relationship Id="rId67" Type="http://schemas.openxmlformats.org/officeDocument/2006/relationships/font" Target="fonts/Roboto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88e2f10b-cf8c-4631-b7c6-9080f226cfc8&amp;share_token=-hBBiTjaQUeEK8RoCzGL_g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code.org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igital-playground-fun-tech-games-y3-4-801886913830.us-west1.run.app/" TargetMode="External"/><Relationship Id="rId3" Type="http://schemas.openxmlformats.org/officeDocument/2006/relationships/hyperlink" Target="https://edufun-mini-games-y3-4-801886913830.us-west1.run.app/#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4EpEd23tDfAA4NqBA" TargetMode="External"/><Relationship Id="rId3" Type="http://schemas.openxmlformats.org/officeDocument/2006/relationships/hyperlink" Target="https://wayground.com/admin/quiz/68999e2e17eb2c98b5dd68fb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4EpEd23tDfAA4NqBA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ayground.com/admin/quiz/68999e2e17eb2c98b5dd68fb" TargetMode="Externa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4EpEd23tDfAA4NqBA" TargetMode="Externa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ms.gle/4EpEd23tDfAA4NqBA" TargetMode="Externa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igital-skills-academy-y5-6-801886913830.us-west1.run.app/" TargetMode="External"/><Relationship Id="rId3" Type="http://schemas.openxmlformats.org/officeDocument/2006/relationships/hyperlink" Target="https://forms.gle/4EpEd23tDfAA4NqBA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75e082e52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75e082e52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45269cfe3c_1_1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45269cfe3c_1_1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45269cfe3c_1_1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45269cfe3c_1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Student’s may not know their  passwords yet. Provide them with the excel doc when provided by Maria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45269cfe3c_1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345269cfe3c_1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Student’s may not know their  passwords yet. Provide them with the excel doc when provided by Maria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45269cfe3c_1_1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45269cfe3c_1_1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45269cfe3c_1_1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45269cfe3c_1_1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45269cfe3c_1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345269cfe3c_1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45269cfe3c_1_1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45269cfe3c_1_1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45269cfe3c_1_1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345269cfe3c_1_1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Seesaw link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75e082e52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75e082e52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Y3-4 Sites to pin to Google Classroom.  TinkerCAd, Seesaw,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Code.org</a:t>
            </a:r>
            <a:r>
              <a:rPr lang="en-GB"/>
              <a:t>, Make Code Arcade, Make Code microbit, Canva, Google Classroom, co-Spaces local editor,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45269cfe3c_1_6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345269cfe3c_1_6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75e082e52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75e082e52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45269cfe3c_1_6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45269cfe3c_1_6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45269cfe3c_1_6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345269cfe3c_1_6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45269cfe3c_1_6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345269cfe3c_1_6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45269cfe3c_1_6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45269cfe3c_1_6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345269cfe3c_1_6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345269cfe3c_1_6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stand up and go to the corner, nominate one person from each table to go to the corner or just point to the corner… depends on energy of class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345269cfe3c_1_6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345269cfe3c_1_6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45269cfe3c_1_6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345269cfe3c_1_6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45269cfe3c_1_6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345269cfe3c_1_6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45269cfe3c_1_6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45269cfe3c_1_6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345269cfe3c_1_6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345269cfe3c_1_6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Display Laptop number on Classroom screen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45269cfe3c_1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45269cfe3c_1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345269cfe3c_1_6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345269cfe3c_1_6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45269cfe3c_1_6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345269cfe3c_1_6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783078221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3783078221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345269cfe3c_1_6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345269cfe3c_1_6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345269cfe3c_1_6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345269cfe3c_1_6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345269cfe3c_1_6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345269cfe3c_1_6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45269cfe3c_1_6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345269cfe3c_1_6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45269cfe3c_1_6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45269cfe3c_1_6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Chalk and Talk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345269cfe3c_1_6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345269cfe3c_1_6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374763a26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374763a26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45269cfe3c_1_1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45269cfe3c_1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74763a26b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374763a26b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 tasks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https://digital-playground-fun-tech-games-y3-4-801886913830.us-west1.run.app/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https://edufun-mini-games-y3-4-801886913830.us-west1.run.app/#/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375e082e5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375e082e5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374763a26b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374763a26b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Lesson flow: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Find seats via classroom screen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devices to the wifi using the new passwords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to Apple Classroom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to Google Classroom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Complete Agreement form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https://forms.gle/4EpEd23tDfAA4NqBA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Routines, behaviours and expectations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Wayground Quiz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https://wayground.com/admin/quiz/68999e2e17eb2c98b5dd68fb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iPad skills builder activity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374763a26b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374763a26b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Student’s may not know their  passwords yet. Provide them with the excel doc when provided by Maria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374763a26b5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374763a26b5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Student’s may not know their  passwords yet. Provide them with the excel doc when provided by Maria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74763a26b5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374763a26b5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374763a26b5_1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" name="Google Shape;1579;g374763a26b5_1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374763a26b5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374763a26b5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students do not have Google Classroom App installed then sign in via safari OR airdrop the </a:t>
            </a:r>
            <a:r>
              <a:rPr lang="en-GB"/>
              <a:t>link</a:t>
            </a:r>
            <a:r>
              <a:rPr lang="en-GB"/>
              <a:t> to the agreement to </a:t>
            </a:r>
            <a:r>
              <a:rPr lang="en-GB"/>
              <a:t>their</a:t>
            </a:r>
            <a:r>
              <a:rPr lang="en-GB"/>
              <a:t> device: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https://forms.gle/4EpEd23tDfAA4NqBA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345269cfe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345269cf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https://wayground.com/admin/quiz/68999e2e17eb2c98b5dd68fb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Quiziz is now called wayground!!!! Link is above, host and generate QR code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345269cfe3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345269cfe3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45269cfe3c_1_1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45269cfe3c_1_1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345269cfe3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345269cfe3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37478a96326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37478a9632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Lesson flow: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Find seats via classroom screen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Login into Computer -&gt; Google Chrome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to Google Classroom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Complete Agreement form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https://forms.gle/4EpEd23tDfAA4NqBA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Routines, behaviours and expectations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Digital Skills Academy 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374763a26b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374763a26b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Lesson flow: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Find seats via classroom screen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Login into Computer -&gt; Google Chrome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to Google Classroom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Complete Agreement form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https://forms.gle/4EpEd23tDfAA4NqBA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Routines, behaviours and expectations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Digital Skills Academy 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374763a26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374763a26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https://digital-skills-academy-y5-6-801886913830.us-west1.run.app/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>
                <a:solidFill>
                  <a:schemeClr val="dk1"/>
                </a:solidFill>
              </a:rPr>
              <a:t>Lesson flow: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Find seats via classroom screen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Login into Computer -&gt; Google Chrome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Connect to Google Classroom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Complete Agreement form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https://forms.gle/4EpEd23tDfAA4NqBA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Routines, behaviours and expectations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Digital Skills Academy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45269cfe3c_1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45269cfe3c_1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45269cfe3c_1_1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45269cfe3c_1_1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stand up and go to the corner, nominate one person from each table to go to the corner or just point to the corner… depends on energy of class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45269cfe3c_1_1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45269cfe3c_1_1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45269cfe3c_1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45269cfe3c_1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6" name="Google Shape;56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6" name="Google Shape;66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75" name="Google Shape;75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97" name="Google Shape;97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6" name="Google Shape;116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2048700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2" type="body"/>
          </p:nvPr>
        </p:nvSpPr>
        <p:spPr>
          <a:xfrm>
            <a:off x="2048700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3" type="body"/>
          </p:nvPr>
        </p:nvSpPr>
        <p:spPr>
          <a:xfrm>
            <a:off x="6054216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4" type="body"/>
          </p:nvPr>
        </p:nvSpPr>
        <p:spPr>
          <a:xfrm>
            <a:off x="6054216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5461013" y="1431244"/>
            <a:ext cx="34341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5458237" y="3579675"/>
            <a:ext cx="3439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/>
          <p:nvPr/>
        </p:nvSpPr>
        <p:spPr>
          <a:xfrm>
            <a:off x="716702" y="4639193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6"/>
          <p:cNvSpPr/>
          <p:nvPr/>
        </p:nvSpPr>
        <p:spPr>
          <a:xfrm rot="-2700000">
            <a:off x="716934" y="857060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26"/>
          <p:cNvGrpSpPr/>
          <p:nvPr/>
        </p:nvGrpSpPr>
        <p:grpSpPr>
          <a:xfrm>
            <a:off x="1458196" y="3453316"/>
            <a:ext cx="2172799" cy="1276567"/>
            <a:chOff x="4692026" y="4370063"/>
            <a:chExt cx="2807959" cy="1649737"/>
          </a:xfrm>
        </p:grpSpPr>
        <p:sp>
          <p:nvSpPr>
            <p:cNvPr id="138" name="Google Shape;138;p26"/>
            <p:cNvSpPr/>
            <p:nvPr/>
          </p:nvSpPr>
          <p:spPr>
            <a:xfrm>
              <a:off x="4692026" y="4370063"/>
              <a:ext cx="2807065" cy="1649730"/>
            </a:xfrm>
            <a:custGeom>
              <a:rect b="b" l="l" r="r" t="t"/>
              <a:pathLst>
                <a:path extrusionOk="0" h="1649730" w="1685925">
                  <a:moveTo>
                    <a:pt x="0" y="0"/>
                  </a:moveTo>
                  <a:lnTo>
                    <a:pt x="1685925" y="0"/>
                  </a:lnTo>
                  <a:lnTo>
                    <a:pt x="168592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6377940" y="4370070"/>
              <a:ext cx="1122045" cy="1649730"/>
            </a:xfrm>
            <a:custGeom>
              <a:rect b="b" l="l" r="r" t="t"/>
              <a:pathLst>
                <a:path extrusionOk="0" h="1649730" w="1122045">
                  <a:moveTo>
                    <a:pt x="0" y="0"/>
                  </a:moveTo>
                  <a:lnTo>
                    <a:pt x="1122045" y="0"/>
                  </a:lnTo>
                  <a:lnTo>
                    <a:pt x="112204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000000">
                <a:alpha val="162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26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" name="Google Shape;142;p26"/>
          <p:cNvGrpSpPr/>
          <p:nvPr/>
        </p:nvGrpSpPr>
        <p:grpSpPr>
          <a:xfrm>
            <a:off x="1954818" y="1337708"/>
            <a:ext cx="1170217" cy="1968259"/>
            <a:chOff x="3083744" y="1423529"/>
            <a:chExt cx="913447" cy="1536382"/>
          </a:xfrm>
        </p:grpSpPr>
        <p:sp>
          <p:nvSpPr>
            <p:cNvPr id="143" name="Google Shape;143;p26"/>
            <p:cNvSpPr/>
            <p:nvPr/>
          </p:nvSpPr>
          <p:spPr>
            <a:xfrm>
              <a:off x="3375209" y="2458896"/>
              <a:ext cx="330517" cy="439102"/>
            </a:xfrm>
            <a:custGeom>
              <a:rect b="b" l="l" r="r" t="t"/>
              <a:pathLst>
                <a:path extrusionOk="0" h="439102" w="330517">
                  <a:moveTo>
                    <a:pt x="0" y="0"/>
                  </a:moveTo>
                  <a:lnTo>
                    <a:pt x="330517" y="0"/>
                  </a:lnTo>
                  <a:lnTo>
                    <a:pt x="330517" y="439103"/>
                  </a:lnTo>
                  <a:lnTo>
                    <a:pt x="0" y="439103"/>
                  </a:lnTo>
                  <a:close/>
                </a:path>
              </a:pathLst>
            </a:custGeom>
            <a:solidFill>
              <a:srgbClr val="56484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3375209" y="2502711"/>
              <a:ext cx="330517" cy="108584"/>
            </a:xfrm>
            <a:custGeom>
              <a:rect b="b" l="l" r="r" t="t"/>
              <a:pathLst>
                <a:path extrusionOk="0" h="108584" w="330517">
                  <a:moveTo>
                    <a:pt x="0" y="40957"/>
                  </a:moveTo>
                  <a:lnTo>
                    <a:pt x="330517" y="0"/>
                  </a:lnTo>
                  <a:lnTo>
                    <a:pt x="330517" y="6667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3375209" y="2625583"/>
              <a:ext cx="330517" cy="108585"/>
            </a:xfrm>
            <a:custGeom>
              <a:rect b="b" l="l" r="r" t="t"/>
              <a:pathLst>
                <a:path extrusionOk="0" h="108585" w="330517">
                  <a:moveTo>
                    <a:pt x="0" y="40958"/>
                  </a:moveTo>
                  <a:cubicBezTo>
                    <a:pt x="110490" y="27623"/>
                    <a:pt x="220027" y="13335"/>
                    <a:pt x="330517" y="0"/>
                  </a:cubicBezTo>
                  <a:cubicBezTo>
                    <a:pt x="330517" y="22860"/>
                    <a:pt x="330517" y="44767"/>
                    <a:pt x="330517" y="67628"/>
                  </a:cubicBezTo>
                  <a:cubicBezTo>
                    <a:pt x="220027" y="80963"/>
                    <a:pt x="110490" y="95250"/>
                    <a:pt x="0" y="108585"/>
                  </a:cubicBezTo>
                  <a:cubicBezTo>
                    <a:pt x="0" y="86678"/>
                    <a:pt x="0" y="63817"/>
                    <a:pt x="0" y="40958"/>
                  </a:cubicBez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3375209" y="2748456"/>
              <a:ext cx="330517" cy="109537"/>
            </a:xfrm>
            <a:custGeom>
              <a:rect b="b" l="l" r="r" t="t"/>
              <a:pathLst>
                <a:path extrusionOk="0" h="109537" w="330517">
                  <a:moveTo>
                    <a:pt x="0" y="41910"/>
                  </a:moveTo>
                  <a:lnTo>
                    <a:pt x="330517" y="0"/>
                  </a:lnTo>
                  <a:lnTo>
                    <a:pt x="330517" y="67627"/>
                  </a:lnTo>
                  <a:lnTo>
                    <a:pt x="0" y="109538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3375209" y="2897999"/>
              <a:ext cx="330517" cy="61912"/>
            </a:xfrm>
            <a:custGeom>
              <a:rect b="b" l="l" r="r" t="t"/>
              <a:pathLst>
                <a:path extrusionOk="0" h="61912" w="330517">
                  <a:moveTo>
                    <a:pt x="81915" y="61913"/>
                  </a:moveTo>
                  <a:lnTo>
                    <a:pt x="247650" y="61913"/>
                  </a:lnTo>
                  <a:lnTo>
                    <a:pt x="3305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F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3083744" y="1423529"/>
              <a:ext cx="913447" cy="1036320"/>
            </a:xfrm>
            <a:custGeom>
              <a:rect b="b" l="l" r="r" t="t"/>
              <a:pathLst>
                <a:path extrusionOk="0" h="1036320" w="913447">
                  <a:moveTo>
                    <a:pt x="456247" y="0"/>
                  </a:moveTo>
                  <a:cubicBezTo>
                    <a:pt x="708660" y="0"/>
                    <a:pt x="913447" y="204788"/>
                    <a:pt x="913447" y="457200"/>
                  </a:cubicBezTo>
                  <a:cubicBezTo>
                    <a:pt x="913447" y="613410"/>
                    <a:pt x="835342" y="750570"/>
                    <a:pt x="716280" y="833438"/>
                  </a:cubicBezTo>
                  <a:cubicBezTo>
                    <a:pt x="655320" y="875348"/>
                    <a:pt x="621982" y="940118"/>
                    <a:pt x="621982" y="1014413"/>
                  </a:cubicBezTo>
                  <a:lnTo>
                    <a:pt x="621982" y="1036320"/>
                  </a:lnTo>
                  <a:lnTo>
                    <a:pt x="291465" y="1036320"/>
                  </a:lnTo>
                  <a:lnTo>
                    <a:pt x="291465" y="1014413"/>
                  </a:lnTo>
                  <a:cubicBezTo>
                    <a:pt x="291465" y="940118"/>
                    <a:pt x="258127" y="876300"/>
                    <a:pt x="197167" y="833438"/>
                  </a:cubicBezTo>
                  <a:cubicBezTo>
                    <a:pt x="78105" y="750570"/>
                    <a:pt x="0" y="613410"/>
                    <a:pt x="0" y="457200"/>
                  </a:cubicBezTo>
                  <a:cubicBezTo>
                    <a:pt x="0" y="204788"/>
                    <a:pt x="203835" y="0"/>
                    <a:pt x="456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3274244" y="1789289"/>
              <a:ext cx="532447" cy="669607"/>
            </a:xfrm>
            <a:custGeom>
              <a:rect b="b" l="l" r="r" t="t"/>
              <a:pathLst>
                <a:path extrusionOk="0" h="669607" w="532447">
                  <a:moveTo>
                    <a:pt x="303847" y="669607"/>
                  </a:moveTo>
                  <a:lnTo>
                    <a:pt x="303847" y="228600"/>
                  </a:lnTo>
                  <a:lnTo>
                    <a:pt x="228600" y="228600"/>
                  </a:lnTo>
                  <a:lnTo>
                    <a:pt x="228600" y="669607"/>
                  </a:lnTo>
                  <a:lnTo>
                    <a:pt x="178117" y="669607"/>
                  </a:lnTo>
                  <a:lnTo>
                    <a:pt x="178117" y="228600"/>
                  </a:lnTo>
                  <a:lnTo>
                    <a:pt x="114300" y="228600"/>
                  </a:lnTo>
                  <a:cubicBezTo>
                    <a:pt x="82867" y="228600"/>
                    <a:pt x="54292" y="216217"/>
                    <a:pt x="33338" y="195263"/>
                  </a:cubicBezTo>
                  <a:cubicBezTo>
                    <a:pt x="12382" y="174308"/>
                    <a:pt x="0" y="145733"/>
                    <a:pt x="0" y="114300"/>
                  </a:cubicBezTo>
                  <a:cubicBezTo>
                    <a:pt x="0" y="82867"/>
                    <a:pt x="12382" y="54292"/>
                    <a:pt x="33338" y="33338"/>
                  </a:cubicBezTo>
                  <a:cubicBezTo>
                    <a:pt x="54292" y="12382"/>
                    <a:pt x="82867" y="0"/>
                    <a:pt x="114300" y="0"/>
                  </a:cubicBezTo>
                  <a:cubicBezTo>
                    <a:pt x="145732" y="0"/>
                    <a:pt x="174307" y="12382"/>
                    <a:pt x="195263" y="33338"/>
                  </a:cubicBezTo>
                  <a:cubicBezTo>
                    <a:pt x="216217" y="54292"/>
                    <a:pt x="228600" y="82867"/>
                    <a:pt x="228600" y="114300"/>
                  </a:cubicBezTo>
                  <a:lnTo>
                    <a:pt x="228600" y="178117"/>
                  </a:lnTo>
                  <a:lnTo>
                    <a:pt x="303847" y="178117"/>
                  </a:lnTo>
                  <a:lnTo>
                    <a:pt x="303847" y="114300"/>
                  </a:lnTo>
                  <a:cubicBezTo>
                    <a:pt x="303847" y="82867"/>
                    <a:pt x="316230" y="54292"/>
                    <a:pt x="337185" y="33338"/>
                  </a:cubicBezTo>
                  <a:cubicBezTo>
                    <a:pt x="358140" y="12382"/>
                    <a:pt x="386715" y="0"/>
                    <a:pt x="418147" y="0"/>
                  </a:cubicBezTo>
                  <a:cubicBezTo>
                    <a:pt x="449580" y="0"/>
                    <a:pt x="478155" y="12382"/>
                    <a:pt x="499110" y="33338"/>
                  </a:cubicBezTo>
                  <a:cubicBezTo>
                    <a:pt x="520065" y="54292"/>
                    <a:pt x="532447" y="82867"/>
                    <a:pt x="532447" y="114300"/>
                  </a:cubicBezTo>
                  <a:cubicBezTo>
                    <a:pt x="532447" y="145733"/>
                    <a:pt x="520065" y="174308"/>
                    <a:pt x="499110" y="195263"/>
                  </a:cubicBezTo>
                  <a:cubicBezTo>
                    <a:pt x="478155" y="216217"/>
                    <a:pt x="449580" y="228600"/>
                    <a:pt x="418147" y="228600"/>
                  </a:cubicBezTo>
                  <a:lnTo>
                    <a:pt x="354330" y="228600"/>
                  </a:lnTo>
                  <a:lnTo>
                    <a:pt x="354330" y="669607"/>
                  </a:lnTo>
                  <a:lnTo>
                    <a:pt x="303847" y="669607"/>
                  </a:lnTo>
                  <a:lnTo>
                    <a:pt x="303847" y="669607"/>
                  </a:lnTo>
                  <a:close/>
                  <a:moveTo>
                    <a:pt x="354330" y="114300"/>
                  </a:moveTo>
                  <a:lnTo>
                    <a:pt x="354330" y="178117"/>
                  </a:lnTo>
                  <a:lnTo>
                    <a:pt x="418147" y="178117"/>
                  </a:lnTo>
                  <a:cubicBezTo>
                    <a:pt x="435292" y="178117"/>
                    <a:pt x="451485" y="170497"/>
                    <a:pt x="462915" y="159067"/>
                  </a:cubicBezTo>
                  <a:cubicBezTo>
                    <a:pt x="474345" y="147638"/>
                    <a:pt x="481965" y="131445"/>
                    <a:pt x="481965" y="114300"/>
                  </a:cubicBezTo>
                  <a:cubicBezTo>
                    <a:pt x="481965" y="97155"/>
                    <a:pt x="475297" y="80963"/>
                    <a:pt x="462915" y="69532"/>
                  </a:cubicBezTo>
                  <a:cubicBezTo>
                    <a:pt x="451485" y="58102"/>
                    <a:pt x="435292" y="50482"/>
                    <a:pt x="418147" y="50482"/>
                  </a:cubicBezTo>
                  <a:cubicBezTo>
                    <a:pt x="401003" y="50482"/>
                    <a:pt x="384810" y="57150"/>
                    <a:pt x="373380" y="69532"/>
                  </a:cubicBezTo>
                  <a:cubicBezTo>
                    <a:pt x="360997" y="80963"/>
                    <a:pt x="354330" y="96202"/>
                    <a:pt x="354330" y="114300"/>
                  </a:cubicBezTo>
                  <a:lnTo>
                    <a:pt x="354330" y="114300"/>
                  </a:lnTo>
                  <a:close/>
                  <a:moveTo>
                    <a:pt x="114300" y="178117"/>
                  </a:moveTo>
                  <a:lnTo>
                    <a:pt x="178117" y="178117"/>
                  </a:lnTo>
                  <a:lnTo>
                    <a:pt x="178117" y="114300"/>
                  </a:lnTo>
                  <a:cubicBezTo>
                    <a:pt x="178117" y="97155"/>
                    <a:pt x="171450" y="80963"/>
                    <a:pt x="159067" y="69532"/>
                  </a:cubicBezTo>
                  <a:cubicBezTo>
                    <a:pt x="147638" y="58102"/>
                    <a:pt x="131445" y="50482"/>
                    <a:pt x="114300" y="50482"/>
                  </a:cubicBezTo>
                  <a:cubicBezTo>
                    <a:pt x="97155" y="50482"/>
                    <a:pt x="80963" y="57150"/>
                    <a:pt x="69532" y="69532"/>
                  </a:cubicBezTo>
                  <a:cubicBezTo>
                    <a:pt x="58102" y="80963"/>
                    <a:pt x="50482" y="97155"/>
                    <a:pt x="50482" y="114300"/>
                  </a:cubicBezTo>
                  <a:cubicBezTo>
                    <a:pt x="50482" y="131445"/>
                    <a:pt x="57150" y="147638"/>
                    <a:pt x="69532" y="159067"/>
                  </a:cubicBezTo>
                  <a:cubicBezTo>
                    <a:pt x="80963" y="170497"/>
                    <a:pt x="96202" y="178117"/>
                    <a:pt x="114300" y="178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26"/>
          <p:cNvGrpSpPr/>
          <p:nvPr/>
        </p:nvGrpSpPr>
        <p:grpSpPr>
          <a:xfrm rot="2048636">
            <a:off x="7353254" y="795373"/>
            <a:ext cx="1681811" cy="904218"/>
            <a:chOff x="3448893" y="949065"/>
            <a:chExt cx="2173513" cy="1168580"/>
          </a:xfrm>
        </p:grpSpPr>
        <p:sp>
          <p:nvSpPr>
            <p:cNvPr id="151" name="Google Shape;151;p26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26"/>
          <p:cNvSpPr/>
          <p:nvPr/>
        </p:nvSpPr>
        <p:spPr>
          <a:xfrm rot="-7452676">
            <a:off x="429390" y="3754917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6"/>
          <p:cNvSpPr/>
          <p:nvPr/>
        </p:nvSpPr>
        <p:spPr>
          <a:xfrm rot="-7452676">
            <a:off x="597185" y="4207865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26"/>
          <p:cNvGrpSpPr/>
          <p:nvPr/>
        </p:nvGrpSpPr>
        <p:grpSpPr>
          <a:xfrm rot="-1838092">
            <a:off x="415318" y="67996"/>
            <a:ext cx="1681858" cy="904244"/>
            <a:chOff x="3448893" y="949065"/>
            <a:chExt cx="2173513" cy="1168580"/>
          </a:xfrm>
        </p:grpSpPr>
        <p:sp>
          <p:nvSpPr>
            <p:cNvPr id="157" name="Google Shape;157;p26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6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rgbClr val="FFFFFF">
              <a:alpha val="5809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17872" rotWithShape="0" algn="bl" dir="3420000" dist="50006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7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>
            <p:ph hasCustomPrompt="1" type="title"/>
          </p:nvPr>
        </p:nvSpPr>
        <p:spPr>
          <a:xfrm>
            <a:off x="1063325" y="1368500"/>
            <a:ext cx="6589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2744600" y="3566000"/>
            <a:ext cx="3654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27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573798" y="13926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>
            <a:off x="566617" y="45920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/>
          <p:nvPr/>
        </p:nvSpPr>
        <p:spPr>
          <a:xfrm>
            <a:off x="478854" y="11427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1283317" y="47752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552873" y="249143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/>
          <p:nvPr/>
        </p:nvSpPr>
        <p:spPr>
          <a:xfrm>
            <a:off x="982304" y="67070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42863" rotWithShape="0" algn="bl" dir="5400000" dist="14288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2" type="title"/>
          </p:nvPr>
        </p:nvSpPr>
        <p:spPr>
          <a:xfrm>
            <a:off x="1540300" y="543900"/>
            <a:ext cx="5176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520950" y="1206675"/>
            <a:ext cx="3991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520931" y="2259900"/>
            <a:ext cx="3991800" cy="16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28"/>
          <p:cNvSpPr/>
          <p:nvPr/>
        </p:nvSpPr>
        <p:spPr>
          <a:xfrm rot="-2700000">
            <a:off x="4902328" y="588728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28"/>
          <p:cNvGrpSpPr/>
          <p:nvPr/>
        </p:nvGrpSpPr>
        <p:grpSpPr>
          <a:xfrm rot="3456601">
            <a:off x="7920269" y="768204"/>
            <a:ext cx="1681830" cy="904228"/>
            <a:chOff x="3448893" y="949065"/>
            <a:chExt cx="2173513" cy="1168580"/>
          </a:xfrm>
        </p:grpSpPr>
        <p:sp>
          <p:nvSpPr>
            <p:cNvPr id="187" name="Google Shape;187;p28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28"/>
          <p:cNvSpPr/>
          <p:nvPr/>
        </p:nvSpPr>
        <p:spPr>
          <a:xfrm rot="-7452676">
            <a:off x="4614783" y="3486586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/>
          <p:nvPr/>
        </p:nvSpPr>
        <p:spPr>
          <a:xfrm rot="-7452676">
            <a:off x="4782579" y="3939533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28"/>
          <p:cNvGrpSpPr/>
          <p:nvPr/>
        </p:nvGrpSpPr>
        <p:grpSpPr>
          <a:xfrm rot="-3566481">
            <a:off x="4100446" y="419315"/>
            <a:ext cx="1681798" cy="904211"/>
            <a:chOff x="3448893" y="949065"/>
            <a:chExt cx="2173513" cy="1168580"/>
          </a:xfrm>
        </p:grpSpPr>
        <p:sp>
          <p:nvSpPr>
            <p:cNvPr id="193" name="Google Shape;193;p28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28"/>
          <p:cNvSpPr/>
          <p:nvPr/>
        </p:nvSpPr>
        <p:spPr>
          <a:xfrm>
            <a:off x="4779845" y="4670018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9" name="Google Shape;199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ctrTitle"/>
          </p:nvPr>
        </p:nvSpPr>
        <p:spPr>
          <a:xfrm>
            <a:off x="723500" y="539375"/>
            <a:ext cx="42471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723500" y="3233700"/>
            <a:ext cx="2869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07" name="Google Shape;207;p31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208" name="Google Shape;208;p3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" name="Google Shape;215;p31"/>
          <p:cNvGrpSpPr/>
          <p:nvPr/>
        </p:nvGrpSpPr>
        <p:grpSpPr>
          <a:xfrm>
            <a:off x="7646768" y="4570307"/>
            <a:ext cx="430885" cy="203666"/>
            <a:chOff x="8703675" y="886625"/>
            <a:chExt cx="69975" cy="33075"/>
          </a:xfrm>
        </p:grpSpPr>
        <p:sp>
          <p:nvSpPr>
            <p:cNvPr id="216" name="Google Shape;216;p3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/>
          <p:nvPr/>
        </p:nvSpPr>
        <p:spPr>
          <a:xfrm>
            <a:off x="449150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32"/>
          <p:cNvSpPr txBox="1"/>
          <p:nvPr>
            <p:ph hasCustomPrompt="1" idx="2" type="title"/>
          </p:nvPr>
        </p:nvSpPr>
        <p:spPr>
          <a:xfrm>
            <a:off x="3714375" y="652250"/>
            <a:ext cx="12483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2" name="Google Shape;222;p32"/>
          <p:cNvSpPr txBox="1"/>
          <p:nvPr>
            <p:ph idx="1" type="subTitle"/>
          </p:nvPr>
        </p:nvSpPr>
        <p:spPr>
          <a:xfrm>
            <a:off x="800449" y="3465688"/>
            <a:ext cx="3047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2"/>
          <p:cNvSpPr/>
          <p:nvPr/>
        </p:nvSpPr>
        <p:spPr>
          <a:xfrm>
            <a:off x="8106393" y="4213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32"/>
          <p:cNvGrpSpPr/>
          <p:nvPr/>
        </p:nvGrpSpPr>
        <p:grpSpPr>
          <a:xfrm>
            <a:off x="8212817" y="4397376"/>
            <a:ext cx="768173" cy="588522"/>
            <a:chOff x="8650400" y="824125"/>
            <a:chExt cx="124750" cy="95575"/>
          </a:xfrm>
        </p:grpSpPr>
        <p:sp>
          <p:nvSpPr>
            <p:cNvPr id="225" name="Google Shape;225;p3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35" name="Google Shape;235;p33"/>
          <p:cNvGrpSpPr/>
          <p:nvPr/>
        </p:nvGrpSpPr>
        <p:grpSpPr>
          <a:xfrm>
            <a:off x="219316" y="188738"/>
            <a:ext cx="744312" cy="221985"/>
            <a:chOff x="8652775" y="883650"/>
            <a:chExt cx="120875" cy="36050"/>
          </a:xfrm>
        </p:grpSpPr>
        <p:sp>
          <p:nvSpPr>
            <p:cNvPr id="236" name="Google Shape;236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33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243" name="Google Shape;243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33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248" name="Google Shape;248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33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252" name="Google Shape;252;p3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33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255" name="Google Shape;255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4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2" name="Google Shape;262;p34"/>
          <p:cNvSpPr txBox="1"/>
          <p:nvPr>
            <p:ph idx="2" type="title"/>
          </p:nvPr>
        </p:nvSpPr>
        <p:spPr>
          <a:xfrm>
            <a:off x="1312450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3" name="Google Shape;263;p34"/>
          <p:cNvSpPr txBox="1"/>
          <p:nvPr>
            <p:ph idx="1" type="subTitle"/>
          </p:nvPr>
        </p:nvSpPr>
        <p:spPr>
          <a:xfrm>
            <a:off x="1312450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34"/>
          <p:cNvSpPr txBox="1"/>
          <p:nvPr>
            <p:ph idx="3" type="title"/>
          </p:nvPr>
        </p:nvSpPr>
        <p:spPr>
          <a:xfrm>
            <a:off x="5072863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5" name="Google Shape;265;p34"/>
          <p:cNvSpPr txBox="1"/>
          <p:nvPr>
            <p:ph idx="4" type="subTitle"/>
          </p:nvPr>
        </p:nvSpPr>
        <p:spPr>
          <a:xfrm>
            <a:off x="5072863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6" name="Google Shape;266;p34"/>
          <p:cNvGrpSpPr/>
          <p:nvPr/>
        </p:nvGrpSpPr>
        <p:grpSpPr>
          <a:xfrm>
            <a:off x="8703591" y="2184638"/>
            <a:ext cx="234762" cy="218290"/>
            <a:chOff x="8652775" y="883650"/>
            <a:chExt cx="38125" cy="35450"/>
          </a:xfrm>
        </p:grpSpPr>
        <p:sp>
          <p:nvSpPr>
            <p:cNvPr id="267" name="Google Shape;267;p3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34"/>
          <p:cNvSpPr/>
          <p:nvPr/>
        </p:nvSpPr>
        <p:spPr>
          <a:xfrm>
            <a:off x="8371993" y="3208281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8371993" y="33348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34"/>
          <p:cNvGrpSpPr/>
          <p:nvPr/>
        </p:nvGrpSpPr>
        <p:grpSpPr>
          <a:xfrm>
            <a:off x="215191" y="2780638"/>
            <a:ext cx="234762" cy="218290"/>
            <a:chOff x="8652775" y="883650"/>
            <a:chExt cx="38125" cy="35450"/>
          </a:xfrm>
        </p:grpSpPr>
        <p:sp>
          <p:nvSpPr>
            <p:cNvPr id="273" name="Google Shape;273;p3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278" name="Google Shape;278;p35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279" name="Google Shape;279;p3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35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287" name="Google Shape;287;p3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35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35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293" name="Google Shape;293;p3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35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297" name="Google Shape;297;p3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/>
          <p:nvPr/>
        </p:nvSpPr>
        <p:spPr>
          <a:xfrm>
            <a:off x="2011825" y="354975"/>
            <a:ext cx="51204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 txBox="1"/>
          <p:nvPr>
            <p:ph type="title"/>
          </p:nvPr>
        </p:nvSpPr>
        <p:spPr>
          <a:xfrm>
            <a:off x="2733325" y="861075"/>
            <a:ext cx="3740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2" name="Google Shape;302;p36"/>
          <p:cNvSpPr txBox="1"/>
          <p:nvPr>
            <p:ph idx="1" type="body"/>
          </p:nvPr>
        </p:nvSpPr>
        <p:spPr>
          <a:xfrm>
            <a:off x="2733325" y="2154075"/>
            <a:ext cx="37401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Open Sans Medium"/>
              <a:buChar char="●"/>
              <a:defRPr>
                <a:solidFill>
                  <a:schemeClr val="accent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06" name="Google Shape;306;p37"/>
          <p:cNvGrpSpPr/>
          <p:nvPr/>
        </p:nvGrpSpPr>
        <p:grpSpPr>
          <a:xfrm>
            <a:off x="1421742" y="-126724"/>
            <a:ext cx="768173" cy="588522"/>
            <a:chOff x="8650400" y="824125"/>
            <a:chExt cx="124750" cy="95575"/>
          </a:xfrm>
        </p:grpSpPr>
        <p:sp>
          <p:nvSpPr>
            <p:cNvPr id="307" name="Google Shape;307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4" name="Google Shape;314;p37"/>
          <p:cNvGrpSpPr/>
          <p:nvPr/>
        </p:nvGrpSpPr>
        <p:grpSpPr>
          <a:xfrm>
            <a:off x="540779" y="2271575"/>
            <a:ext cx="234762" cy="218290"/>
            <a:chOff x="8652775" y="883650"/>
            <a:chExt cx="38125" cy="35450"/>
          </a:xfrm>
        </p:grpSpPr>
        <p:sp>
          <p:nvSpPr>
            <p:cNvPr id="315" name="Google Shape;315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" name="Google Shape;319;p37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320" name="Google Shape;320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37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324" name="Google Shape;324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37"/>
          <p:cNvGrpSpPr/>
          <p:nvPr/>
        </p:nvGrpSpPr>
        <p:grpSpPr>
          <a:xfrm>
            <a:off x="5791168" y="4604107"/>
            <a:ext cx="430885" cy="203666"/>
            <a:chOff x="8703675" y="886625"/>
            <a:chExt cx="69975" cy="33075"/>
          </a:xfrm>
        </p:grpSpPr>
        <p:sp>
          <p:nvSpPr>
            <p:cNvPr id="329" name="Google Shape;329;p3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/>
          <p:nvPr/>
        </p:nvSpPr>
        <p:spPr>
          <a:xfrm>
            <a:off x="39362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8"/>
          <p:cNvSpPr txBox="1"/>
          <p:nvPr>
            <p:ph type="title"/>
          </p:nvPr>
        </p:nvSpPr>
        <p:spPr>
          <a:xfrm>
            <a:off x="4463675" y="1158788"/>
            <a:ext cx="3741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4" name="Google Shape;334;p38"/>
          <p:cNvSpPr txBox="1"/>
          <p:nvPr>
            <p:ph idx="1" type="subTitle"/>
          </p:nvPr>
        </p:nvSpPr>
        <p:spPr>
          <a:xfrm>
            <a:off x="4463675" y="2137613"/>
            <a:ext cx="37410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35" name="Google Shape;335;p38"/>
          <p:cNvGrpSpPr/>
          <p:nvPr/>
        </p:nvGrpSpPr>
        <p:grpSpPr>
          <a:xfrm>
            <a:off x="-43509" y="3921213"/>
            <a:ext cx="744312" cy="221985"/>
            <a:chOff x="8652775" y="883650"/>
            <a:chExt cx="120875" cy="36050"/>
          </a:xfrm>
        </p:grpSpPr>
        <p:sp>
          <p:nvSpPr>
            <p:cNvPr id="336" name="Google Shape;336;p3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type="title"/>
          </p:nvPr>
        </p:nvSpPr>
        <p:spPr>
          <a:xfrm>
            <a:off x="5050475" y="3314850"/>
            <a:ext cx="30477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>
            <p:ph hasCustomPrompt="1" type="title"/>
          </p:nvPr>
        </p:nvSpPr>
        <p:spPr>
          <a:xfrm>
            <a:off x="1912062" y="1359150"/>
            <a:ext cx="5319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8" name="Google Shape;348;p40"/>
          <p:cNvSpPr txBox="1"/>
          <p:nvPr>
            <p:ph idx="1" type="subTitle"/>
          </p:nvPr>
        </p:nvSpPr>
        <p:spPr>
          <a:xfrm>
            <a:off x="1912038" y="3322650"/>
            <a:ext cx="5319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49" name="Google Shape;349;p40"/>
          <p:cNvGrpSpPr/>
          <p:nvPr/>
        </p:nvGrpSpPr>
        <p:grpSpPr>
          <a:xfrm>
            <a:off x="459741" y="3070012"/>
            <a:ext cx="744312" cy="221985"/>
            <a:chOff x="8652775" y="883650"/>
            <a:chExt cx="120875" cy="36050"/>
          </a:xfrm>
        </p:grpSpPr>
        <p:sp>
          <p:nvSpPr>
            <p:cNvPr id="350" name="Google Shape;350;p4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40"/>
          <p:cNvGrpSpPr/>
          <p:nvPr/>
        </p:nvGrpSpPr>
        <p:grpSpPr>
          <a:xfrm>
            <a:off x="1594491" y="4555912"/>
            <a:ext cx="234762" cy="218290"/>
            <a:chOff x="8652775" y="883650"/>
            <a:chExt cx="38125" cy="35450"/>
          </a:xfrm>
        </p:grpSpPr>
        <p:sp>
          <p:nvSpPr>
            <p:cNvPr id="357" name="Google Shape;357;p4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40"/>
          <p:cNvSpPr/>
          <p:nvPr/>
        </p:nvSpPr>
        <p:spPr>
          <a:xfrm>
            <a:off x="8215280" y="39317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40"/>
          <p:cNvGrpSpPr/>
          <p:nvPr/>
        </p:nvGrpSpPr>
        <p:grpSpPr>
          <a:xfrm>
            <a:off x="6396491" y="4560915"/>
            <a:ext cx="234762" cy="86362"/>
            <a:chOff x="8652775" y="905075"/>
            <a:chExt cx="38125" cy="14025"/>
          </a:xfrm>
        </p:grpSpPr>
        <p:sp>
          <p:nvSpPr>
            <p:cNvPr id="363" name="Google Shape;363;p4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9" name="Google Shape;369;p42"/>
          <p:cNvSpPr txBox="1"/>
          <p:nvPr>
            <p:ph idx="2" type="title"/>
          </p:nvPr>
        </p:nvSpPr>
        <p:spPr>
          <a:xfrm>
            <a:off x="65680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0" name="Google Shape;370;p42"/>
          <p:cNvSpPr txBox="1"/>
          <p:nvPr>
            <p:ph idx="1" type="subTitle"/>
          </p:nvPr>
        </p:nvSpPr>
        <p:spPr>
          <a:xfrm>
            <a:off x="65680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42"/>
          <p:cNvSpPr txBox="1"/>
          <p:nvPr>
            <p:ph idx="3" type="title"/>
          </p:nvPr>
        </p:nvSpPr>
        <p:spPr>
          <a:xfrm>
            <a:off x="3369325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42"/>
          <p:cNvSpPr txBox="1"/>
          <p:nvPr>
            <p:ph idx="4" type="subTitle"/>
          </p:nvPr>
        </p:nvSpPr>
        <p:spPr>
          <a:xfrm>
            <a:off x="3369325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42"/>
          <p:cNvSpPr txBox="1"/>
          <p:nvPr>
            <p:ph idx="5" type="title"/>
          </p:nvPr>
        </p:nvSpPr>
        <p:spPr>
          <a:xfrm>
            <a:off x="6568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42"/>
          <p:cNvSpPr txBox="1"/>
          <p:nvPr>
            <p:ph idx="6" type="subTitle"/>
          </p:nvPr>
        </p:nvSpPr>
        <p:spPr>
          <a:xfrm>
            <a:off x="6568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2"/>
          <p:cNvSpPr txBox="1"/>
          <p:nvPr>
            <p:ph idx="7" type="title"/>
          </p:nvPr>
        </p:nvSpPr>
        <p:spPr>
          <a:xfrm>
            <a:off x="33693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6" name="Google Shape;376;p42"/>
          <p:cNvSpPr txBox="1"/>
          <p:nvPr>
            <p:ph idx="8" type="subTitle"/>
          </p:nvPr>
        </p:nvSpPr>
        <p:spPr>
          <a:xfrm>
            <a:off x="33693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42"/>
          <p:cNvSpPr txBox="1"/>
          <p:nvPr>
            <p:ph hasCustomPrompt="1" idx="9" type="title"/>
          </p:nvPr>
        </p:nvSpPr>
        <p:spPr>
          <a:xfrm>
            <a:off x="225362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42"/>
          <p:cNvSpPr txBox="1"/>
          <p:nvPr>
            <p:ph hasCustomPrompt="1" idx="13" type="title"/>
          </p:nvPr>
        </p:nvSpPr>
        <p:spPr>
          <a:xfrm>
            <a:off x="225362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/>
          <p:nvPr>
            <p:ph hasCustomPrompt="1" idx="14" type="title"/>
          </p:nvPr>
        </p:nvSpPr>
        <p:spPr>
          <a:xfrm>
            <a:off x="4966150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0" name="Google Shape;380;p42"/>
          <p:cNvSpPr txBox="1"/>
          <p:nvPr>
            <p:ph hasCustomPrompt="1" idx="15" type="title"/>
          </p:nvPr>
        </p:nvSpPr>
        <p:spPr>
          <a:xfrm>
            <a:off x="4966150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/>
          <p:nvPr>
            <p:ph idx="16" type="title"/>
          </p:nvPr>
        </p:nvSpPr>
        <p:spPr>
          <a:xfrm>
            <a:off x="608185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2" name="Google Shape;382;p42"/>
          <p:cNvSpPr txBox="1"/>
          <p:nvPr>
            <p:ph idx="17" type="subTitle"/>
          </p:nvPr>
        </p:nvSpPr>
        <p:spPr>
          <a:xfrm>
            <a:off x="608185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18" type="title"/>
          </p:nvPr>
        </p:nvSpPr>
        <p:spPr>
          <a:xfrm>
            <a:off x="608185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4" name="Google Shape;384;p42"/>
          <p:cNvSpPr txBox="1"/>
          <p:nvPr>
            <p:ph idx="19" type="subTitle"/>
          </p:nvPr>
        </p:nvSpPr>
        <p:spPr>
          <a:xfrm>
            <a:off x="608185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hasCustomPrompt="1" idx="20" type="title"/>
          </p:nvPr>
        </p:nvSpPr>
        <p:spPr>
          <a:xfrm>
            <a:off x="767867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42"/>
          <p:cNvSpPr txBox="1"/>
          <p:nvPr>
            <p:ph hasCustomPrompt="1" idx="21" type="title"/>
          </p:nvPr>
        </p:nvSpPr>
        <p:spPr>
          <a:xfrm>
            <a:off x="767867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87" name="Google Shape;387;p42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388" name="Google Shape;388;p4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42"/>
          <p:cNvGrpSpPr/>
          <p:nvPr/>
        </p:nvGrpSpPr>
        <p:grpSpPr>
          <a:xfrm>
            <a:off x="317016" y="288013"/>
            <a:ext cx="234762" cy="218290"/>
            <a:chOff x="8652775" y="883650"/>
            <a:chExt cx="38125" cy="35450"/>
          </a:xfrm>
        </p:grpSpPr>
        <p:sp>
          <p:nvSpPr>
            <p:cNvPr id="396" name="Google Shape;396;p4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42"/>
          <p:cNvGrpSpPr/>
          <p:nvPr/>
        </p:nvGrpSpPr>
        <p:grpSpPr>
          <a:xfrm>
            <a:off x="4199841" y="4764663"/>
            <a:ext cx="744312" cy="221985"/>
            <a:chOff x="8652775" y="883650"/>
            <a:chExt cx="120875" cy="36050"/>
          </a:xfrm>
        </p:grpSpPr>
        <p:sp>
          <p:nvSpPr>
            <p:cNvPr id="400" name="Google Shape;400;p4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3"/>
          <p:cNvSpPr/>
          <p:nvPr/>
        </p:nvSpPr>
        <p:spPr>
          <a:xfrm>
            <a:off x="-7050" y="0"/>
            <a:ext cx="1314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3"/>
          <p:cNvSpPr/>
          <p:nvPr/>
        </p:nvSpPr>
        <p:spPr>
          <a:xfrm>
            <a:off x="7134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3"/>
          <p:cNvSpPr txBox="1"/>
          <p:nvPr>
            <p:ph type="title"/>
          </p:nvPr>
        </p:nvSpPr>
        <p:spPr>
          <a:xfrm>
            <a:off x="1620450" y="3148050"/>
            <a:ext cx="4140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3"/>
          <p:cNvSpPr txBox="1"/>
          <p:nvPr>
            <p:ph idx="1" type="subTitle"/>
          </p:nvPr>
        </p:nvSpPr>
        <p:spPr>
          <a:xfrm>
            <a:off x="1620450" y="1502850"/>
            <a:ext cx="41409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1" name="Google Shape;411;p43"/>
          <p:cNvGrpSpPr/>
          <p:nvPr/>
        </p:nvGrpSpPr>
        <p:grpSpPr>
          <a:xfrm>
            <a:off x="230416" y="1659932"/>
            <a:ext cx="234762" cy="218290"/>
            <a:chOff x="8652775" y="883650"/>
            <a:chExt cx="38125" cy="35450"/>
          </a:xfrm>
        </p:grpSpPr>
        <p:sp>
          <p:nvSpPr>
            <p:cNvPr id="412" name="Google Shape;412;p4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43"/>
          <p:cNvSpPr/>
          <p:nvPr/>
        </p:nvSpPr>
        <p:spPr>
          <a:xfrm>
            <a:off x="8507855" y="4884119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43"/>
          <p:cNvGrpSpPr/>
          <p:nvPr/>
        </p:nvGrpSpPr>
        <p:grpSpPr>
          <a:xfrm>
            <a:off x="8697691" y="4385807"/>
            <a:ext cx="234762" cy="218290"/>
            <a:chOff x="8652775" y="883650"/>
            <a:chExt cx="38125" cy="35450"/>
          </a:xfrm>
        </p:grpSpPr>
        <p:sp>
          <p:nvSpPr>
            <p:cNvPr id="418" name="Google Shape;418;p4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43"/>
          <p:cNvGrpSpPr/>
          <p:nvPr/>
        </p:nvGrpSpPr>
        <p:grpSpPr>
          <a:xfrm>
            <a:off x="6176268" y="437544"/>
            <a:ext cx="430885" cy="203666"/>
            <a:chOff x="8703675" y="886625"/>
            <a:chExt cx="69975" cy="33075"/>
          </a:xfrm>
        </p:grpSpPr>
        <p:sp>
          <p:nvSpPr>
            <p:cNvPr id="423" name="Google Shape;423;p4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p43"/>
          <p:cNvGrpSpPr/>
          <p:nvPr/>
        </p:nvGrpSpPr>
        <p:grpSpPr>
          <a:xfrm>
            <a:off x="5845216" y="430225"/>
            <a:ext cx="234762" cy="218290"/>
            <a:chOff x="8652775" y="883650"/>
            <a:chExt cx="38125" cy="35450"/>
          </a:xfrm>
        </p:grpSpPr>
        <p:sp>
          <p:nvSpPr>
            <p:cNvPr id="426" name="Google Shape;426;p4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431" name="Google Shape;431;p44"/>
          <p:cNvGrpSpPr/>
          <p:nvPr/>
        </p:nvGrpSpPr>
        <p:grpSpPr>
          <a:xfrm>
            <a:off x="186480" y="169331"/>
            <a:ext cx="430885" cy="203666"/>
            <a:chOff x="8703675" y="886625"/>
            <a:chExt cx="69975" cy="33075"/>
          </a:xfrm>
        </p:grpSpPr>
        <p:sp>
          <p:nvSpPr>
            <p:cNvPr id="432" name="Google Shape;432;p4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p44"/>
          <p:cNvGrpSpPr/>
          <p:nvPr/>
        </p:nvGrpSpPr>
        <p:grpSpPr>
          <a:xfrm>
            <a:off x="957716" y="4782288"/>
            <a:ext cx="234762" cy="218290"/>
            <a:chOff x="8652775" y="883650"/>
            <a:chExt cx="38125" cy="35450"/>
          </a:xfrm>
        </p:grpSpPr>
        <p:sp>
          <p:nvSpPr>
            <p:cNvPr id="435" name="Google Shape;435;p4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44"/>
          <p:cNvSpPr/>
          <p:nvPr/>
        </p:nvSpPr>
        <p:spPr>
          <a:xfrm>
            <a:off x="1311230" y="485287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44"/>
          <p:cNvGrpSpPr/>
          <p:nvPr/>
        </p:nvGrpSpPr>
        <p:grpSpPr>
          <a:xfrm>
            <a:off x="8686141" y="3582182"/>
            <a:ext cx="234762" cy="218290"/>
            <a:chOff x="8652775" y="883650"/>
            <a:chExt cx="38125" cy="35450"/>
          </a:xfrm>
        </p:grpSpPr>
        <p:sp>
          <p:nvSpPr>
            <p:cNvPr id="440" name="Google Shape;440;p4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5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>
            <p:ph idx="1" type="subTitle"/>
          </p:nvPr>
        </p:nvSpPr>
        <p:spPr>
          <a:xfrm>
            <a:off x="2451400" y="2310150"/>
            <a:ext cx="4241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45"/>
          <p:cNvSpPr txBox="1"/>
          <p:nvPr>
            <p:ph type="title"/>
          </p:nvPr>
        </p:nvSpPr>
        <p:spPr>
          <a:xfrm>
            <a:off x="2451423" y="1571250"/>
            <a:ext cx="42411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8" name="Google Shape;448;p45"/>
          <p:cNvSpPr/>
          <p:nvPr/>
        </p:nvSpPr>
        <p:spPr>
          <a:xfrm>
            <a:off x="472717" y="462701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45"/>
          <p:cNvGrpSpPr/>
          <p:nvPr/>
        </p:nvGrpSpPr>
        <p:grpSpPr>
          <a:xfrm>
            <a:off x="484641" y="798287"/>
            <a:ext cx="744312" cy="221985"/>
            <a:chOff x="8652775" y="883650"/>
            <a:chExt cx="120875" cy="36050"/>
          </a:xfrm>
        </p:grpSpPr>
        <p:sp>
          <p:nvSpPr>
            <p:cNvPr id="450" name="Google Shape;450;p4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45"/>
          <p:cNvSpPr/>
          <p:nvPr/>
        </p:nvSpPr>
        <p:spPr>
          <a:xfrm>
            <a:off x="6478755" y="46270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" name="Google Shape;457;p45"/>
          <p:cNvGrpSpPr/>
          <p:nvPr/>
        </p:nvGrpSpPr>
        <p:grpSpPr>
          <a:xfrm>
            <a:off x="4991716" y="4596795"/>
            <a:ext cx="234762" cy="218290"/>
            <a:chOff x="8652775" y="883650"/>
            <a:chExt cx="38125" cy="35450"/>
          </a:xfrm>
        </p:grpSpPr>
        <p:sp>
          <p:nvSpPr>
            <p:cNvPr id="458" name="Google Shape;458;p4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2" name="Google Shape;462;p45"/>
          <p:cNvGrpSpPr/>
          <p:nvPr/>
        </p:nvGrpSpPr>
        <p:grpSpPr>
          <a:xfrm>
            <a:off x="4472118" y="4604106"/>
            <a:ext cx="430885" cy="203666"/>
            <a:chOff x="8703675" y="886625"/>
            <a:chExt cx="69975" cy="33075"/>
          </a:xfrm>
        </p:grpSpPr>
        <p:sp>
          <p:nvSpPr>
            <p:cNvPr id="463" name="Google Shape;463;p4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6"/>
          <p:cNvSpPr txBox="1"/>
          <p:nvPr>
            <p:ph idx="1" type="subTitle"/>
          </p:nvPr>
        </p:nvSpPr>
        <p:spPr>
          <a:xfrm>
            <a:off x="4825600" y="3205850"/>
            <a:ext cx="2836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46"/>
          <p:cNvSpPr txBox="1"/>
          <p:nvPr>
            <p:ph type="title"/>
          </p:nvPr>
        </p:nvSpPr>
        <p:spPr>
          <a:xfrm>
            <a:off x="4825600" y="2466950"/>
            <a:ext cx="2836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68" name="Google Shape;468;p46"/>
          <p:cNvSpPr/>
          <p:nvPr/>
        </p:nvSpPr>
        <p:spPr>
          <a:xfrm>
            <a:off x="25" y="0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7812766" y="428387"/>
            <a:ext cx="744312" cy="221985"/>
            <a:chOff x="8652775" y="883650"/>
            <a:chExt cx="120875" cy="36050"/>
          </a:xfrm>
        </p:grpSpPr>
        <p:sp>
          <p:nvSpPr>
            <p:cNvPr id="470" name="Google Shape;470;p4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46"/>
          <p:cNvSpPr/>
          <p:nvPr>
            <p:ph idx="2" type="pic"/>
          </p:nvPr>
        </p:nvSpPr>
        <p:spPr>
          <a:xfrm>
            <a:off x="713375" y="538175"/>
            <a:ext cx="4281000" cy="2957100"/>
          </a:xfrm>
          <a:prstGeom prst="roundRect">
            <a:avLst>
              <a:gd fmla="val 5674" name="adj"/>
            </a:avLst>
          </a:prstGeom>
          <a:noFill/>
          <a:ln>
            <a:noFill/>
          </a:ln>
        </p:spPr>
      </p:sp>
      <p:grpSp>
        <p:nvGrpSpPr>
          <p:cNvPr id="477" name="Google Shape;477;p46"/>
          <p:cNvGrpSpPr/>
          <p:nvPr/>
        </p:nvGrpSpPr>
        <p:grpSpPr>
          <a:xfrm>
            <a:off x="231541" y="236015"/>
            <a:ext cx="234762" cy="86362"/>
            <a:chOff x="8652775" y="905075"/>
            <a:chExt cx="38125" cy="14025"/>
          </a:xfrm>
        </p:grpSpPr>
        <p:sp>
          <p:nvSpPr>
            <p:cNvPr id="478" name="Google Shape;478;p4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7"/>
          <p:cNvSpPr txBox="1"/>
          <p:nvPr>
            <p:ph idx="1" type="subTitle"/>
          </p:nvPr>
        </p:nvSpPr>
        <p:spPr>
          <a:xfrm>
            <a:off x="2237800" y="3443688"/>
            <a:ext cx="45888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47"/>
          <p:cNvSpPr txBox="1"/>
          <p:nvPr>
            <p:ph type="title"/>
          </p:nvPr>
        </p:nvSpPr>
        <p:spPr>
          <a:xfrm>
            <a:off x="2237750" y="2770913"/>
            <a:ext cx="4588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3" name="Google Shape;483;p47"/>
          <p:cNvSpPr/>
          <p:nvPr/>
        </p:nvSpPr>
        <p:spPr>
          <a:xfrm>
            <a:off x="0" y="3150"/>
            <a:ext cx="9144000" cy="164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7"/>
          <p:cNvSpPr/>
          <p:nvPr/>
        </p:nvSpPr>
        <p:spPr>
          <a:xfrm>
            <a:off x="6547782" y="97773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1278392" y="49727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47"/>
          <p:cNvGrpSpPr/>
          <p:nvPr/>
        </p:nvGrpSpPr>
        <p:grpSpPr>
          <a:xfrm>
            <a:off x="1290316" y="832862"/>
            <a:ext cx="744312" cy="221985"/>
            <a:chOff x="8652775" y="883650"/>
            <a:chExt cx="120875" cy="36050"/>
          </a:xfrm>
        </p:grpSpPr>
        <p:sp>
          <p:nvSpPr>
            <p:cNvPr id="487" name="Google Shape;487;p4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47"/>
          <p:cNvGrpSpPr/>
          <p:nvPr/>
        </p:nvGrpSpPr>
        <p:grpSpPr>
          <a:xfrm>
            <a:off x="8313344" y="1125675"/>
            <a:ext cx="234762" cy="218290"/>
            <a:chOff x="8652775" y="883650"/>
            <a:chExt cx="38125" cy="35450"/>
          </a:xfrm>
        </p:grpSpPr>
        <p:sp>
          <p:nvSpPr>
            <p:cNvPr id="494" name="Google Shape;494;p4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47"/>
          <p:cNvSpPr/>
          <p:nvPr/>
        </p:nvSpPr>
        <p:spPr>
          <a:xfrm>
            <a:off x="4356557" y="456554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8"/>
          <p:cNvSpPr txBox="1"/>
          <p:nvPr>
            <p:ph idx="1" type="subTitle"/>
          </p:nvPr>
        </p:nvSpPr>
        <p:spPr>
          <a:xfrm>
            <a:off x="1249650" y="3205850"/>
            <a:ext cx="2835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48"/>
          <p:cNvSpPr txBox="1"/>
          <p:nvPr>
            <p:ph type="title"/>
          </p:nvPr>
        </p:nvSpPr>
        <p:spPr>
          <a:xfrm>
            <a:off x="1249650" y="2466950"/>
            <a:ext cx="2835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501" name="Google Shape;501;p48"/>
          <p:cNvGrpSpPr/>
          <p:nvPr/>
        </p:nvGrpSpPr>
        <p:grpSpPr>
          <a:xfrm>
            <a:off x="399166" y="383287"/>
            <a:ext cx="234762" cy="218290"/>
            <a:chOff x="8652775" y="883650"/>
            <a:chExt cx="38125" cy="35450"/>
          </a:xfrm>
        </p:grpSpPr>
        <p:sp>
          <p:nvSpPr>
            <p:cNvPr id="502" name="Google Shape;502;p4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48"/>
          <p:cNvGrpSpPr/>
          <p:nvPr/>
        </p:nvGrpSpPr>
        <p:grpSpPr>
          <a:xfrm>
            <a:off x="8309291" y="94187"/>
            <a:ext cx="744312" cy="221985"/>
            <a:chOff x="8652775" y="883650"/>
            <a:chExt cx="120875" cy="36050"/>
          </a:xfrm>
        </p:grpSpPr>
        <p:sp>
          <p:nvSpPr>
            <p:cNvPr id="507" name="Google Shape;507;p4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/>
          <p:nvPr>
            <p:ph idx="1" type="subTitle"/>
          </p:nvPr>
        </p:nvSpPr>
        <p:spPr>
          <a:xfrm>
            <a:off x="5188777" y="2302850"/>
            <a:ext cx="28305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49"/>
          <p:cNvSpPr txBox="1"/>
          <p:nvPr>
            <p:ph type="title"/>
          </p:nvPr>
        </p:nvSpPr>
        <p:spPr>
          <a:xfrm>
            <a:off x="5188777" y="1563950"/>
            <a:ext cx="2830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16" name="Google Shape;516;p49"/>
          <p:cNvSpPr/>
          <p:nvPr/>
        </p:nvSpPr>
        <p:spPr>
          <a:xfrm>
            <a:off x="25" y="50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7" name="Google Shape;517;p49"/>
          <p:cNvGrpSpPr/>
          <p:nvPr/>
        </p:nvGrpSpPr>
        <p:grpSpPr>
          <a:xfrm>
            <a:off x="6715279" y="4625182"/>
            <a:ext cx="744312" cy="221985"/>
            <a:chOff x="8652775" y="883650"/>
            <a:chExt cx="120875" cy="36050"/>
          </a:xfrm>
        </p:grpSpPr>
        <p:sp>
          <p:nvSpPr>
            <p:cNvPr id="518" name="Google Shape;518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49"/>
          <p:cNvGrpSpPr/>
          <p:nvPr/>
        </p:nvGrpSpPr>
        <p:grpSpPr>
          <a:xfrm>
            <a:off x="5348091" y="4627025"/>
            <a:ext cx="234762" cy="218290"/>
            <a:chOff x="8652775" y="883650"/>
            <a:chExt cx="38125" cy="35450"/>
          </a:xfrm>
        </p:grpSpPr>
        <p:sp>
          <p:nvSpPr>
            <p:cNvPr id="525" name="Google Shape;525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49"/>
          <p:cNvSpPr/>
          <p:nvPr/>
        </p:nvSpPr>
        <p:spPr>
          <a:xfrm>
            <a:off x="434267" y="281688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49"/>
          <p:cNvGrpSpPr/>
          <p:nvPr/>
        </p:nvGrpSpPr>
        <p:grpSpPr>
          <a:xfrm>
            <a:off x="1539766" y="296324"/>
            <a:ext cx="744312" cy="221985"/>
            <a:chOff x="8652775" y="883650"/>
            <a:chExt cx="120875" cy="36050"/>
          </a:xfrm>
        </p:grpSpPr>
        <p:sp>
          <p:nvSpPr>
            <p:cNvPr id="530" name="Google Shape;530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49"/>
          <p:cNvSpPr/>
          <p:nvPr/>
        </p:nvSpPr>
        <p:spPr>
          <a:xfrm>
            <a:off x="25" y="4328925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" name="Google Shape;537;p49"/>
          <p:cNvGrpSpPr/>
          <p:nvPr/>
        </p:nvGrpSpPr>
        <p:grpSpPr>
          <a:xfrm>
            <a:off x="8313341" y="3800082"/>
            <a:ext cx="234762" cy="218290"/>
            <a:chOff x="8652775" y="883650"/>
            <a:chExt cx="38125" cy="35450"/>
          </a:xfrm>
        </p:grpSpPr>
        <p:sp>
          <p:nvSpPr>
            <p:cNvPr id="538" name="Google Shape;538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2" name="Google Shape;542;p49"/>
          <p:cNvGrpSpPr/>
          <p:nvPr/>
        </p:nvGrpSpPr>
        <p:grpSpPr>
          <a:xfrm>
            <a:off x="225018" y="1008006"/>
            <a:ext cx="430885" cy="203666"/>
            <a:chOff x="8703675" y="886625"/>
            <a:chExt cx="69975" cy="33075"/>
          </a:xfrm>
        </p:grpSpPr>
        <p:sp>
          <p:nvSpPr>
            <p:cNvPr id="543" name="Google Shape;543;p4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7" name="Google Shape;547;p50"/>
          <p:cNvSpPr txBox="1"/>
          <p:nvPr>
            <p:ph idx="2" type="title"/>
          </p:nvPr>
        </p:nvSpPr>
        <p:spPr>
          <a:xfrm>
            <a:off x="2013175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48" name="Google Shape;548;p50"/>
          <p:cNvSpPr txBox="1"/>
          <p:nvPr>
            <p:ph idx="1" type="subTitle"/>
          </p:nvPr>
        </p:nvSpPr>
        <p:spPr>
          <a:xfrm>
            <a:off x="2013175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9" name="Google Shape;549;p50"/>
          <p:cNvSpPr txBox="1"/>
          <p:nvPr>
            <p:ph idx="3" type="title"/>
          </p:nvPr>
        </p:nvSpPr>
        <p:spPr>
          <a:xfrm>
            <a:off x="4818730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0" name="Google Shape;550;p50"/>
          <p:cNvSpPr txBox="1"/>
          <p:nvPr>
            <p:ph idx="4" type="subTitle"/>
          </p:nvPr>
        </p:nvSpPr>
        <p:spPr>
          <a:xfrm>
            <a:off x="4818737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50"/>
          <p:cNvSpPr/>
          <p:nvPr/>
        </p:nvSpPr>
        <p:spPr>
          <a:xfrm>
            <a:off x="25" y="0"/>
            <a:ext cx="9144000" cy="166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2" name="Google Shape;552;p50"/>
          <p:cNvGrpSpPr/>
          <p:nvPr/>
        </p:nvGrpSpPr>
        <p:grpSpPr>
          <a:xfrm>
            <a:off x="478513" y="2931870"/>
            <a:ext cx="234762" cy="218290"/>
            <a:chOff x="8652775" y="883650"/>
            <a:chExt cx="38125" cy="35450"/>
          </a:xfrm>
        </p:grpSpPr>
        <p:sp>
          <p:nvSpPr>
            <p:cNvPr id="553" name="Google Shape;553;p5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50"/>
          <p:cNvGrpSpPr/>
          <p:nvPr/>
        </p:nvGrpSpPr>
        <p:grpSpPr>
          <a:xfrm>
            <a:off x="8374175" y="4342306"/>
            <a:ext cx="430885" cy="203666"/>
            <a:chOff x="8703675" y="886625"/>
            <a:chExt cx="69975" cy="33075"/>
          </a:xfrm>
        </p:grpSpPr>
        <p:sp>
          <p:nvSpPr>
            <p:cNvPr id="557" name="Google Shape;557;p5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50"/>
          <p:cNvGrpSpPr/>
          <p:nvPr/>
        </p:nvGrpSpPr>
        <p:grpSpPr>
          <a:xfrm>
            <a:off x="4916788" y="4735720"/>
            <a:ext cx="234762" cy="218290"/>
            <a:chOff x="8652775" y="883650"/>
            <a:chExt cx="38125" cy="35450"/>
          </a:xfrm>
        </p:grpSpPr>
        <p:sp>
          <p:nvSpPr>
            <p:cNvPr id="560" name="Google Shape;560;p5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1"/>
          <p:cNvSpPr/>
          <p:nvPr/>
        </p:nvSpPr>
        <p:spPr>
          <a:xfrm>
            <a:off x="-7050" y="2843400"/>
            <a:ext cx="9144000" cy="2300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1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67" name="Google Shape;567;p51"/>
          <p:cNvSpPr txBox="1"/>
          <p:nvPr>
            <p:ph idx="2" type="title"/>
          </p:nvPr>
        </p:nvSpPr>
        <p:spPr>
          <a:xfrm>
            <a:off x="713400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8" name="Google Shape;568;p51"/>
          <p:cNvSpPr txBox="1"/>
          <p:nvPr>
            <p:ph idx="1" type="subTitle"/>
          </p:nvPr>
        </p:nvSpPr>
        <p:spPr>
          <a:xfrm>
            <a:off x="713400" y="3489524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51"/>
          <p:cNvSpPr txBox="1"/>
          <p:nvPr>
            <p:ph idx="3" type="title"/>
          </p:nvPr>
        </p:nvSpPr>
        <p:spPr>
          <a:xfrm>
            <a:off x="3369386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0" name="Google Shape;570;p51"/>
          <p:cNvSpPr txBox="1"/>
          <p:nvPr>
            <p:ph idx="4" type="subTitle"/>
          </p:nvPr>
        </p:nvSpPr>
        <p:spPr>
          <a:xfrm>
            <a:off x="3369375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51"/>
          <p:cNvSpPr txBox="1"/>
          <p:nvPr>
            <p:ph idx="5" type="title"/>
          </p:nvPr>
        </p:nvSpPr>
        <p:spPr>
          <a:xfrm>
            <a:off x="6025372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2" name="Google Shape;572;p51"/>
          <p:cNvSpPr txBox="1"/>
          <p:nvPr>
            <p:ph idx="6" type="subTitle"/>
          </p:nvPr>
        </p:nvSpPr>
        <p:spPr>
          <a:xfrm>
            <a:off x="6025368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51"/>
          <p:cNvSpPr/>
          <p:nvPr/>
        </p:nvSpPr>
        <p:spPr>
          <a:xfrm>
            <a:off x="563005" y="15295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51"/>
          <p:cNvGrpSpPr/>
          <p:nvPr/>
        </p:nvGrpSpPr>
        <p:grpSpPr>
          <a:xfrm>
            <a:off x="8112566" y="1529588"/>
            <a:ext cx="234762" cy="218290"/>
            <a:chOff x="8652775" y="883650"/>
            <a:chExt cx="38125" cy="35450"/>
          </a:xfrm>
        </p:grpSpPr>
        <p:sp>
          <p:nvSpPr>
            <p:cNvPr id="575" name="Google Shape;575;p5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2"/>
          <p:cNvSpPr/>
          <p:nvPr/>
        </p:nvSpPr>
        <p:spPr>
          <a:xfrm>
            <a:off x="25" y="3491375"/>
            <a:ext cx="9144000" cy="165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82" name="Google Shape;582;p52"/>
          <p:cNvSpPr txBox="1"/>
          <p:nvPr>
            <p:ph idx="2" type="title"/>
          </p:nvPr>
        </p:nvSpPr>
        <p:spPr>
          <a:xfrm>
            <a:off x="2189225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3" name="Google Shape;583;p52"/>
          <p:cNvSpPr txBox="1"/>
          <p:nvPr>
            <p:ph idx="1" type="subTitle"/>
          </p:nvPr>
        </p:nvSpPr>
        <p:spPr>
          <a:xfrm>
            <a:off x="2189225" y="2064363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52"/>
          <p:cNvSpPr txBox="1"/>
          <p:nvPr>
            <p:ph idx="3" type="title"/>
          </p:nvPr>
        </p:nvSpPr>
        <p:spPr>
          <a:xfrm>
            <a:off x="6105436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5" name="Google Shape;585;p52"/>
          <p:cNvSpPr txBox="1"/>
          <p:nvPr>
            <p:ph idx="4" type="subTitle"/>
          </p:nvPr>
        </p:nvSpPr>
        <p:spPr>
          <a:xfrm>
            <a:off x="6105436" y="2064374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52"/>
          <p:cNvSpPr txBox="1"/>
          <p:nvPr>
            <p:ph idx="5" type="title"/>
          </p:nvPr>
        </p:nvSpPr>
        <p:spPr>
          <a:xfrm>
            <a:off x="2189225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7" name="Google Shape;587;p52"/>
          <p:cNvSpPr txBox="1"/>
          <p:nvPr>
            <p:ph idx="6" type="subTitle"/>
          </p:nvPr>
        </p:nvSpPr>
        <p:spPr>
          <a:xfrm>
            <a:off x="2189225" y="3550412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52"/>
          <p:cNvSpPr txBox="1"/>
          <p:nvPr>
            <p:ph idx="7" type="title"/>
          </p:nvPr>
        </p:nvSpPr>
        <p:spPr>
          <a:xfrm>
            <a:off x="6105436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89" name="Google Shape;589;p52"/>
          <p:cNvSpPr txBox="1"/>
          <p:nvPr>
            <p:ph idx="8" type="subTitle"/>
          </p:nvPr>
        </p:nvSpPr>
        <p:spPr>
          <a:xfrm>
            <a:off x="6105436" y="3550412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0" name="Google Shape;590;p52"/>
          <p:cNvGrpSpPr/>
          <p:nvPr/>
        </p:nvGrpSpPr>
        <p:grpSpPr>
          <a:xfrm>
            <a:off x="8727591" y="193200"/>
            <a:ext cx="234762" cy="218290"/>
            <a:chOff x="8652775" y="883650"/>
            <a:chExt cx="38125" cy="35450"/>
          </a:xfrm>
        </p:grpSpPr>
        <p:sp>
          <p:nvSpPr>
            <p:cNvPr id="591" name="Google Shape;591;p5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52"/>
          <p:cNvSpPr/>
          <p:nvPr/>
        </p:nvSpPr>
        <p:spPr>
          <a:xfrm>
            <a:off x="489796" y="961937"/>
            <a:ext cx="86208" cy="86362"/>
          </a:xfrm>
          <a:custGeom>
            <a:rect b="b" l="l" r="r" t="t"/>
            <a:pathLst>
              <a:path extrusionOk="0" h="561" w="560">
                <a:moveTo>
                  <a:pt x="274" y="0"/>
                </a:moveTo>
                <a:cubicBezTo>
                  <a:pt x="119" y="0"/>
                  <a:pt x="0" y="131"/>
                  <a:pt x="0" y="286"/>
                </a:cubicBezTo>
                <a:cubicBezTo>
                  <a:pt x="0" y="441"/>
                  <a:pt x="119" y="560"/>
                  <a:pt x="274" y="560"/>
                </a:cubicBezTo>
                <a:cubicBezTo>
                  <a:pt x="429" y="560"/>
                  <a:pt x="560" y="441"/>
                  <a:pt x="560" y="286"/>
                </a:cubicBezTo>
                <a:cubicBezTo>
                  <a:pt x="560" y="131"/>
                  <a:pt x="429" y="0"/>
                  <a:pt x="2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2"/>
          <p:cNvSpPr/>
          <p:nvPr/>
        </p:nvSpPr>
        <p:spPr>
          <a:xfrm>
            <a:off x="489796" y="1093865"/>
            <a:ext cx="86208" cy="86362"/>
          </a:xfrm>
          <a:custGeom>
            <a:rect b="b" l="l" r="r" t="t"/>
            <a:pathLst>
              <a:path extrusionOk="0" h="561" w="56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29"/>
                  <a:pt x="119" y="560"/>
                  <a:pt x="274" y="560"/>
                </a:cubicBezTo>
                <a:cubicBezTo>
                  <a:pt x="429" y="560"/>
                  <a:pt x="560" y="429"/>
                  <a:pt x="560" y="275"/>
                </a:cubicBezTo>
                <a:cubicBezTo>
                  <a:pt x="560" y="120"/>
                  <a:pt x="429" y="1"/>
                  <a:pt x="2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2"/>
          <p:cNvSpPr/>
          <p:nvPr/>
        </p:nvSpPr>
        <p:spPr>
          <a:xfrm>
            <a:off x="341241" y="961937"/>
            <a:ext cx="86362" cy="86362"/>
          </a:xfrm>
          <a:custGeom>
            <a:rect b="b" l="l" r="r" t="t"/>
            <a:pathLst>
              <a:path extrusionOk="0" h="561" w="561">
                <a:moveTo>
                  <a:pt x="286" y="0"/>
                </a:moveTo>
                <a:cubicBezTo>
                  <a:pt x="132" y="0"/>
                  <a:pt x="1" y="131"/>
                  <a:pt x="1" y="286"/>
                </a:cubicBezTo>
                <a:cubicBezTo>
                  <a:pt x="1" y="441"/>
                  <a:pt x="132" y="560"/>
                  <a:pt x="286" y="560"/>
                </a:cubicBezTo>
                <a:cubicBezTo>
                  <a:pt x="441" y="560"/>
                  <a:pt x="560" y="441"/>
                  <a:pt x="560" y="286"/>
                </a:cubicBezTo>
                <a:cubicBezTo>
                  <a:pt x="560" y="131"/>
                  <a:pt x="441" y="0"/>
                  <a:pt x="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2"/>
          <p:cNvSpPr/>
          <p:nvPr/>
        </p:nvSpPr>
        <p:spPr>
          <a:xfrm>
            <a:off x="341241" y="1093865"/>
            <a:ext cx="86362" cy="86362"/>
          </a:xfrm>
          <a:custGeom>
            <a:rect b="b" l="l" r="r" t="t"/>
            <a:pathLst>
              <a:path extrusionOk="0" h="561" w="561">
                <a:moveTo>
                  <a:pt x="286" y="1"/>
                </a:moveTo>
                <a:cubicBezTo>
                  <a:pt x="132" y="1"/>
                  <a:pt x="1" y="120"/>
                  <a:pt x="1" y="275"/>
                </a:cubicBezTo>
                <a:cubicBezTo>
                  <a:pt x="1" y="429"/>
                  <a:pt x="132" y="560"/>
                  <a:pt x="286" y="560"/>
                </a:cubicBezTo>
                <a:cubicBezTo>
                  <a:pt x="441" y="560"/>
                  <a:pt x="560" y="429"/>
                  <a:pt x="560" y="275"/>
                </a:cubicBezTo>
                <a:cubicBezTo>
                  <a:pt x="560" y="120"/>
                  <a:pt x="441" y="1"/>
                  <a:pt x="2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1_1_1_1_1_1_1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3"/>
          <p:cNvSpPr txBox="1"/>
          <p:nvPr>
            <p:ph type="title"/>
          </p:nvPr>
        </p:nvSpPr>
        <p:spPr>
          <a:xfrm>
            <a:off x="1065913" y="1339475"/>
            <a:ext cx="21930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00" name="Google Shape;600;p53"/>
          <p:cNvSpPr txBox="1"/>
          <p:nvPr>
            <p:ph idx="2" type="title"/>
          </p:nvPr>
        </p:nvSpPr>
        <p:spPr>
          <a:xfrm>
            <a:off x="3942425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1" name="Google Shape;601;p53"/>
          <p:cNvSpPr txBox="1"/>
          <p:nvPr>
            <p:ph idx="1" type="subTitle"/>
          </p:nvPr>
        </p:nvSpPr>
        <p:spPr>
          <a:xfrm>
            <a:off x="3942425" y="1841887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53"/>
          <p:cNvSpPr txBox="1"/>
          <p:nvPr>
            <p:ph idx="3" type="title"/>
          </p:nvPr>
        </p:nvSpPr>
        <p:spPr>
          <a:xfrm>
            <a:off x="6352038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3" name="Google Shape;603;p53"/>
          <p:cNvSpPr txBox="1"/>
          <p:nvPr>
            <p:ph idx="4" type="subTitle"/>
          </p:nvPr>
        </p:nvSpPr>
        <p:spPr>
          <a:xfrm>
            <a:off x="6352038" y="1841888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53"/>
          <p:cNvSpPr txBox="1"/>
          <p:nvPr>
            <p:ph idx="5" type="title"/>
          </p:nvPr>
        </p:nvSpPr>
        <p:spPr>
          <a:xfrm>
            <a:off x="3942425" y="3134216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5" name="Google Shape;605;p53"/>
          <p:cNvSpPr txBox="1"/>
          <p:nvPr>
            <p:ph idx="6" type="subTitle"/>
          </p:nvPr>
        </p:nvSpPr>
        <p:spPr>
          <a:xfrm>
            <a:off x="3942425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53"/>
          <p:cNvSpPr txBox="1"/>
          <p:nvPr>
            <p:ph idx="7" type="title"/>
          </p:nvPr>
        </p:nvSpPr>
        <p:spPr>
          <a:xfrm>
            <a:off x="6352038" y="313421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7" name="Google Shape;607;p53"/>
          <p:cNvSpPr txBox="1"/>
          <p:nvPr>
            <p:ph idx="8" type="subTitle"/>
          </p:nvPr>
        </p:nvSpPr>
        <p:spPr>
          <a:xfrm>
            <a:off x="6352038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8" name="Google Shape;608;p53"/>
          <p:cNvGrpSpPr/>
          <p:nvPr/>
        </p:nvGrpSpPr>
        <p:grpSpPr>
          <a:xfrm>
            <a:off x="270516" y="255382"/>
            <a:ext cx="234762" cy="218290"/>
            <a:chOff x="8652775" y="883650"/>
            <a:chExt cx="38125" cy="35450"/>
          </a:xfrm>
        </p:grpSpPr>
        <p:sp>
          <p:nvSpPr>
            <p:cNvPr id="609" name="Google Shape;609;p5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53"/>
          <p:cNvGrpSpPr/>
          <p:nvPr/>
        </p:nvGrpSpPr>
        <p:grpSpPr>
          <a:xfrm>
            <a:off x="8141166" y="4708712"/>
            <a:ext cx="744312" cy="221985"/>
            <a:chOff x="8652775" y="883650"/>
            <a:chExt cx="120875" cy="36050"/>
          </a:xfrm>
        </p:grpSpPr>
        <p:sp>
          <p:nvSpPr>
            <p:cNvPr id="614" name="Google Shape;614;p5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"/>
          <p:cNvSpPr/>
          <p:nvPr/>
        </p:nvSpPr>
        <p:spPr>
          <a:xfrm>
            <a:off x="25" y="3550525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4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23" name="Google Shape;623;p54"/>
          <p:cNvSpPr txBox="1"/>
          <p:nvPr>
            <p:ph idx="2" type="title"/>
          </p:nvPr>
        </p:nvSpPr>
        <p:spPr>
          <a:xfrm>
            <a:off x="855113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4" name="Google Shape;624;p54"/>
          <p:cNvSpPr txBox="1"/>
          <p:nvPr>
            <p:ph idx="1" type="subTitle"/>
          </p:nvPr>
        </p:nvSpPr>
        <p:spPr>
          <a:xfrm>
            <a:off x="855113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5" name="Google Shape;625;p54"/>
          <p:cNvSpPr txBox="1"/>
          <p:nvPr>
            <p:ph idx="3" type="title"/>
          </p:nvPr>
        </p:nvSpPr>
        <p:spPr>
          <a:xfrm>
            <a:off x="3570782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6" name="Google Shape;626;p54"/>
          <p:cNvSpPr txBox="1"/>
          <p:nvPr>
            <p:ph idx="4" type="subTitle"/>
          </p:nvPr>
        </p:nvSpPr>
        <p:spPr>
          <a:xfrm>
            <a:off x="3570782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54"/>
          <p:cNvSpPr txBox="1"/>
          <p:nvPr>
            <p:ph idx="5" type="title"/>
          </p:nvPr>
        </p:nvSpPr>
        <p:spPr>
          <a:xfrm>
            <a:off x="6287926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8" name="Google Shape;628;p54"/>
          <p:cNvSpPr txBox="1"/>
          <p:nvPr>
            <p:ph idx="6" type="subTitle"/>
          </p:nvPr>
        </p:nvSpPr>
        <p:spPr>
          <a:xfrm>
            <a:off x="6287926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54"/>
          <p:cNvSpPr txBox="1"/>
          <p:nvPr>
            <p:ph idx="7" type="title"/>
          </p:nvPr>
        </p:nvSpPr>
        <p:spPr>
          <a:xfrm>
            <a:off x="855113" y="172307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0" name="Google Shape;630;p54"/>
          <p:cNvSpPr txBox="1"/>
          <p:nvPr>
            <p:ph idx="8" type="subTitle"/>
          </p:nvPr>
        </p:nvSpPr>
        <p:spPr>
          <a:xfrm>
            <a:off x="855113" y="213152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54"/>
          <p:cNvSpPr txBox="1"/>
          <p:nvPr>
            <p:ph idx="9" type="title"/>
          </p:nvPr>
        </p:nvSpPr>
        <p:spPr>
          <a:xfrm>
            <a:off x="3570782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2" name="Google Shape;632;p54"/>
          <p:cNvSpPr txBox="1"/>
          <p:nvPr>
            <p:ph idx="13" type="subTitle"/>
          </p:nvPr>
        </p:nvSpPr>
        <p:spPr>
          <a:xfrm>
            <a:off x="3570782" y="2102775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54"/>
          <p:cNvSpPr txBox="1"/>
          <p:nvPr>
            <p:ph idx="14" type="title"/>
          </p:nvPr>
        </p:nvSpPr>
        <p:spPr>
          <a:xfrm>
            <a:off x="6286426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4" name="Google Shape;634;p54"/>
          <p:cNvSpPr txBox="1"/>
          <p:nvPr>
            <p:ph idx="15" type="subTitle"/>
          </p:nvPr>
        </p:nvSpPr>
        <p:spPr>
          <a:xfrm>
            <a:off x="6284926" y="2102775"/>
            <a:ext cx="20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5" name="Google Shape;635;p54"/>
          <p:cNvGrpSpPr/>
          <p:nvPr/>
        </p:nvGrpSpPr>
        <p:grpSpPr>
          <a:xfrm>
            <a:off x="4567291" y="4550320"/>
            <a:ext cx="744312" cy="221985"/>
            <a:chOff x="8652775" y="883650"/>
            <a:chExt cx="120875" cy="36050"/>
          </a:xfrm>
        </p:grpSpPr>
        <p:sp>
          <p:nvSpPr>
            <p:cNvPr id="636" name="Google Shape;636;p5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54"/>
          <p:cNvGrpSpPr/>
          <p:nvPr/>
        </p:nvGrpSpPr>
        <p:grpSpPr>
          <a:xfrm>
            <a:off x="173591" y="3781190"/>
            <a:ext cx="234762" cy="86362"/>
            <a:chOff x="8652775" y="905075"/>
            <a:chExt cx="38125" cy="14025"/>
          </a:xfrm>
        </p:grpSpPr>
        <p:sp>
          <p:nvSpPr>
            <p:cNvPr id="643" name="Google Shape;643;p5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5" name="Google Shape;645;p54"/>
          <p:cNvGrpSpPr/>
          <p:nvPr/>
        </p:nvGrpSpPr>
        <p:grpSpPr>
          <a:xfrm>
            <a:off x="8745691" y="1115124"/>
            <a:ext cx="234762" cy="218290"/>
            <a:chOff x="8652775" y="883650"/>
            <a:chExt cx="38125" cy="35450"/>
          </a:xfrm>
        </p:grpSpPr>
        <p:sp>
          <p:nvSpPr>
            <p:cNvPr id="646" name="Google Shape;646;p5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5"/>
          <p:cNvSpPr/>
          <p:nvPr/>
        </p:nvSpPr>
        <p:spPr>
          <a:xfrm>
            <a:off x="38684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5"/>
          <p:cNvSpPr txBox="1"/>
          <p:nvPr>
            <p:ph type="title"/>
          </p:nvPr>
        </p:nvSpPr>
        <p:spPr>
          <a:xfrm>
            <a:off x="4386300" y="527700"/>
            <a:ext cx="37590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52" name="Google Shape;652;p55"/>
          <p:cNvSpPr txBox="1"/>
          <p:nvPr>
            <p:ph idx="2" type="title"/>
          </p:nvPr>
        </p:nvSpPr>
        <p:spPr>
          <a:xfrm>
            <a:off x="4387449" y="1482000"/>
            <a:ext cx="37578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3" name="Google Shape;653;p55"/>
          <p:cNvSpPr txBox="1"/>
          <p:nvPr/>
        </p:nvSpPr>
        <p:spPr>
          <a:xfrm>
            <a:off x="4387450" y="3655800"/>
            <a:ext cx="354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4" name="Google Shape;654;p55"/>
          <p:cNvGrpSpPr/>
          <p:nvPr/>
        </p:nvGrpSpPr>
        <p:grpSpPr>
          <a:xfrm>
            <a:off x="270291" y="1788138"/>
            <a:ext cx="234762" cy="218290"/>
            <a:chOff x="8652775" y="883650"/>
            <a:chExt cx="38125" cy="35450"/>
          </a:xfrm>
        </p:grpSpPr>
        <p:sp>
          <p:nvSpPr>
            <p:cNvPr id="655" name="Google Shape;655;p5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55"/>
          <p:cNvGrpSpPr/>
          <p:nvPr/>
        </p:nvGrpSpPr>
        <p:grpSpPr>
          <a:xfrm>
            <a:off x="2227993" y="4570307"/>
            <a:ext cx="430885" cy="203666"/>
            <a:chOff x="8703675" y="886625"/>
            <a:chExt cx="69975" cy="33075"/>
          </a:xfrm>
        </p:grpSpPr>
        <p:sp>
          <p:nvSpPr>
            <p:cNvPr id="660" name="Google Shape;660;p5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55"/>
          <p:cNvSpPr/>
          <p:nvPr/>
        </p:nvSpPr>
        <p:spPr>
          <a:xfrm>
            <a:off x="2667767" y="28802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p56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665" name="Google Shape;665;p5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6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p56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673" name="Google Shape;673;p5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56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8" name="Google Shape;678;p56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679" name="Google Shape;679;p5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56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683" name="Google Shape;683;p5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" name="Google Shape;686;p57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687" name="Google Shape;687;p5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57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692" name="Google Shape;692;p5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5" name="Google Shape;695;p57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696" name="Google Shape;696;p5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52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54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google.com/presentation/d/185VIpdISB68AOmoiFy9DGb4k1llkm9GPPIqK7P43Z70/edit?slide=id.g34526adb98a_0_7086#slide=id.g34526adb98a_0_7086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7.png"/><Relationship Id="rId4" Type="http://schemas.openxmlformats.org/officeDocument/2006/relationships/image" Target="../media/image5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85VIpdISB68AOmoiFy9DGb4k1llkm9GPPIqK7P43Z70/edit?slide=id.g34526adb98a_0_4952#slide=id.g34526adb98a_0_4952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Relationship Id="rId4" Type="http://schemas.openxmlformats.org/officeDocument/2006/relationships/image" Target="../media/image50.jpg"/><Relationship Id="rId5" Type="http://schemas.openxmlformats.org/officeDocument/2006/relationships/image" Target="../media/image32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11" Type="http://schemas.openxmlformats.org/officeDocument/2006/relationships/image" Target="../media/image31.png"/><Relationship Id="rId10" Type="http://schemas.openxmlformats.org/officeDocument/2006/relationships/image" Target="../media/image20.png"/><Relationship Id="rId13" Type="http://schemas.openxmlformats.org/officeDocument/2006/relationships/image" Target="../media/image27.png"/><Relationship Id="rId12" Type="http://schemas.openxmlformats.org/officeDocument/2006/relationships/image" Target="../media/image65.png"/><Relationship Id="rId1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11" Type="http://schemas.openxmlformats.org/officeDocument/2006/relationships/image" Target="../media/image31.png"/><Relationship Id="rId10" Type="http://schemas.openxmlformats.org/officeDocument/2006/relationships/image" Target="../media/image20.png"/><Relationship Id="rId13" Type="http://schemas.openxmlformats.org/officeDocument/2006/relationships/image" Target="../media/image27.png"/><Relationship Id="rId12" Type="http://schemas.openxmlformats.org/officeDocument/2006/relationships/image" Target="../media/image65.png"/><Relationship Id="rId1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50.jpg"/><Relationship Id="rId5" Type="http://schemas.openxmlformats.org/officeDocument/2006/relationships/image" Target="../media/image32.jp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hyperlink" Target="http://drive.google.com/file/d/1GZ8Pd6Bee-Sp5elXQi1A3YIUPiW1fOh4/view" TargetMode="External"/><Relationship Id="rId7" Type="http://schemas.openxmlformats.org/officeDocument/2006/relationships/image" Target="../media/image5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9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11" Type="http://schemas.openxmlformats.org/officeDocument/2006/relationships/image" Target="../media/image31.png"/><Relationship Id="rId10" Type="http://schemas.openxmlformats.org/officeDocument/2006/relationships/image" Target="../media/image20.png"/><Relationship Id="rId13" Type="http://schemas.openxmlformats.org/officeDocument/2006/relationships/image" Target="../media/image27.png"/><Relationship Id="rId12" Type="http://schemas.openxmlformats.org/officeDocument/2006/relationships/image" Target="../media/image65.png"/><Relationship Id="rId14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Behaviour for learning</a:t>
            </a:r>
            <a:endParaRPr/>
          </a:p>
        </p:txBody>
      </p:sp>
      <p:sp>
        <p:nvSpPr>
          <p:cNvPr id="703" name="Google Shape;70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Ice breaker style </a:t>
            </a:r>
            <a:r>
              <a:rPr lang="en-GB"/>
              <a:t>activities</a:t>
            </a:r>
            <a:r>
              <a:rPr lang="en-GB"/>
              <a:t> exploring our basic behaviour standards for the DREAMS Lab including: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Explain the standard routines you wish to set for your classes e.g. lining up, finding </a:t>
            </a:r>
            <a:r>
              <a:rPr lang="en-GB"/>
              <a:t>their</a:t>
            </a:r>
            <a:r>
              <a:rPr lang="en-GB"/>
              <a:t> assigned seats, how to store ipad in the room, how to sit at the desks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the classroom screen/ </a:t>
            </a:r>
            <a:r>
              <a:rPr lang="en-GB"/>
              <a:t>digital</a:t>
            </a:r>
            <a:r>
              <a:rPr lang="en-GB"/>
              <a:t> displays for classroom </a:t>
            </a:r>
            <a:r>
              <a:rPr lang="en-GB"/>
              <a:t>organization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we ask questions, how we communicate with adults and peers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we exit the room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do if no adult is present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What to do if the adult is working with another student (</a:t>
            </a:r>
            <a:r>
              <a:rPr lang="en-GB"/>
              <a:t>independent</a:t>
            </a:r>
            <a:r>
              <a:rPr lang="en-GB"/>
              <a:t> learning strategies)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7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945" name="Google Shape;945;p67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</a:t>
            </a:r>
            <a:r>
              <a:rPr b="1" lang="en-GB" sz="2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not </a:t>
            </a:r>
            <a:r>
              <a:rPr lang="en-GB" sz="2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showing respect, care and showing I am ready, then….</a:t>
            </a:r>
            <a:endParaRPr sz="2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46" name="Google Shape;946;p67"/>
          <p:cNvSpPr/>
          <p:nvPr/>
        </p:nvSpPr>
        <p:spPr>
          <a:xfrm>
            <a:off x="184931" y="943706"/>
            <a:ext cx="3178500" cy="16800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 my ICT teacher will give me 2 warnings before I need to sit out of the learning.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47" name="Google Shape;947;p67"/>
          <p:cNvSpPr/>
          <p:nvPr/>
        </p:nvSpPr>
        <p:spPr>
          <a:xfrm>
            <a:off x="311738" y="3533738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I can sing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48" name="Google Shape;948;p67"/>
          <p:cNvSpPr/>
          <p:nvPr/>
        </p:nvSpPr>
        <p:spPr>
          <a:xfrm>
            <a:off x="6088669" y="1381163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My parents will be asked to come in to school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49" name="Google Shape;949;p67"/>
          <p:cNvSpPr/>
          <p:nvPr/>
        </p:nvSpPr>
        <p:spPr>
          <a:xfrm>
            <a:off x="5967300" y="3620419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I don’t need to listen in ICT, it’s ok</a:t>
            </a:r>
            <a:endParaRPr sz="12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950" name="Google Shape;95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1" name="Google Shape;951;p67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952" name="Google Shape;952;p67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3" name="Google Shape;953;p67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954" name="Google Shape;954;p67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67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67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67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67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67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67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67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67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67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68"/>
          <p:cNvSpPr txBox="1"/>
          <p:nvPr>
            <p:ph type="title"/>
          </p:nvPr>
        </p:nvSpPr>
        <p:spPr>
          <a:xfrm>
            <a:off x="311738" y="17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Setting up Apple Classroom </a:t>
            </a:r>
            <a:endParaRPr u="sng"/>
          </a:p>
        </p:txBody>
      </p:sp>
      <p:sp>
        <p:nvSpPr>
          <p:cNvPr id="969" name="Google Shape;969;p68"/>
          <p:cNvSpPr txBox="1"/>
          <p:nvPr>
            <p:ph idx="1" type="body"/>
          </p:nvPr>
        </p:nvSpPr>
        <p:spPr>
          <a:xfrm>
            <a:off x="311738" y="966731"/>
            <a:ext cx="420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Turn WIFI on and connect to </a:t>
            </a:r>
            <a:r>
              <a:rPr b="1" lang="en-GB" sz="2100">
                <a:latin typeface="Comfortaa"/>
                <a:ea typeface="Comfortaa"/>
                <a:cs typeface="Comfortaa"/>
                <a:sym typeface="Comfortaa"/>
              </a:rPr>
              <a:t>‘EDUCATION’ </a:t>
            </a:r>
            <a:r>
              <a:rPr lang="en-GB" sz="2100"/>
              <a:t>network</a:t>
            </a:r>
            <a:endParaRPr sz="2100"/>
          </a:p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Go to settings and look for the logo</a:t>
            </a:r>
            <a:endParaRPr sz="2100"/>
          </a:p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Tap blue words Add/ join class e.g </a:t>
            </a:r>
            <a:r>
              <a:rPr b="1" lang="en-GB" sz="21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‘3B ICT Mr Anthony’</a:t>
            </a:r>
            <a:endParaRPr b="1" sz="21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70" name="Google Shape;9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913" y="112453"/>
            <a:ext cx="1112344" cy="111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68"/>
          <p:cNvPicPr preferRelativeResize="0"/>
          <p:nvPr/>
        </p:nvPicPr>
        <p:blipFill rotWithShape="1">
          <a:blip r:embed="rId4">
            <a:alphaModFix/>
          </a:blip>
          <a:srcRect b="38375" l="0" r="31898" t="22373"/>
          <a:stretch/>
        </p:blipFill>
        <p:spPr>
          <a:xfrm>
            <a:off x="4783013" y="1400175"/>
            <a:ext cx="4111558" cy="219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9"/>
          <p:cNvSpPr txBox="1"/>
          <p:nvPr>
            <p:ph type="title"/>
          </p:nvPr>
        </p:nvSpPr>
        <p:spPr>
          <a:xfrm>
            <a:off x="311738" y="17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Setting up Apple Classroom </a:t>
            </a:r>
            <a:endParaRPr u="sng"/>
          </a:p>
        </p:txBody>
      </p:sp>
      <p:sp>
        <p:nvSpPr>
          <p:cNvPr id="977" name="Google Shape;977;p69"/>
          <p:cNvSpPr txBox="1"/>
          <p:nvPr>
            <p:ph idx="1" type="body"/>
          </p:nvPr>
        </p:nvSpPr>
        <p:spPr>
          <a:xfrm>
            <a:off x="311738" y="966731"/>
            <a:ext cx="468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Enter the code you see on the screen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Write your first and last name 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Tap add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 sz="2100">
                <a:latin typeface="Comfortaa"/>
                <a:ea typeface="Comfortaa"/>
                <a:cs typeface="Comfortaa"/>
                <a:sym typeface="Comfortaa"/>
              </a:rPr>
              <a:t>ALLOW ALL </a:t>
            </a:r>
            <a:r>
              <a:rPr lang="en-GB" sz="2100"/>
              <a:t>permissions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Wait for teacher  </a:t>
            </a:r>
            <a:endParaRPr sz="2100"/>
          </a:p>
        </p:txBody>
      </p:sp>
      <p:pic>
        <p:nvPicPr>
          <p:cNvPr id="978" name="Google Shape;9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394" y="337331"/>
            <a:ext cx="3701044" cy="2960832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69"/>
          <p:cNvSpPr txBox="1"/>
          <p:nvPr/>
        </p:nvSpPr>
        <p:spPr>
          <a:xfrm>
            <a:off x="6395119" y="2681306"/>
            <a:ext cx="810300" cy="2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X X X X</a:t>
            </a:r>
            <a:endParaRPr b="1" sz="1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70"/>
          <p:cNvPicPr preferRelativeResize="0"/>
          <p:nvPr/>
        </p:nvPicPr>
        <p:blipFill rotWithShape="1">
          <a:blip r:embed="rId3">
            <a:alphaModFix/>
          </a:blip>
          <a:srcRect b="4611" l="0" r="0" t="11234"/>
          <a:stretch/>
        </p:blipFill>
        <p:spPr>
          <a:xfrm>
            <a:off x="652294" y="845213"/>
            <a:ext cx="7819090" cy="4112607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70"/>
          <p:cNvSpPr txBox="1"/>
          <p:nvPr>
            <p:ph idx="1" type="body"/>
          </p:nvPr>
        </p:nvSpPr>
        <p:spPr>
          <a:xfrm>
            <a:off x="311700" y="3868710"/>
            <a:ext cx="59988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Join Class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986" name="Google Shape;986;p70"/>
          <p:cNvCxnSpPr/>
          <p:nvPr/>
        </p:nvCxnSpPr>
        <p:spPr>
          <a:xfrm flipH="1" rot="10800000">
            <a:off x="5125875" y="1148550"/>
            <a:ext cx="2480100" cy="297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987" name="Google Shape;987;p70"/>
          <p:cNvSpPr txBox="1"/>
          <p:nvPr/>
        </p:nvSpPr>
        <p:spPr>
          <a:xfrm>
            <a:off x="876225" y="163500"/>
            <a:ext cx="536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Join Google Classroom </a:t>
            </a:r>
            <a:endParaRPr sz="1100"/>
          </a:p>
        </p:txBody>
      </p:sp>
      <p:pic>
        <p:nvPicPr>
          <p:cNvPr id="988" name="Google Shape;98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425" y="-38025"/>
            <a:ext cx="932888" cy="8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71"/>
          <p:cNvPicPr preferRelativeResize="0"/>
          <p:nvPr/>
        </p:nvPicPr>
        <p:blipFill rotWithShape="1">
          <a:blip r:embed="rId3">
            <a:alphaModFix/>
          </a:blip>
          <a:srcRect b="13196" l="31816" r="32855" t="21894"/>
          <a:stretch/>
        </p:blipFill>
        <p:spPr>
          <a:xfrm>
            <a:off x="2741925" y="158700"/>
            <a:ext cx="3839045" cy="4408782"/>
          </a:xfrm>
          <a:prstGeom prst="rect">
            <a:avLst/>
          </a:prstGeom>
          <a:noFill/>
          <a:ln cap="flat" cmpd="sng" w="214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4" name="Google Shape;994;p71"/>
          <p:cNvSpPr txBox="1"/>
          <p:nvPr>
            <p:ph idx="1" type="body"/>
          </p:nvPr>
        </p:nvSpPr>
        <p:spPr>
          <a:xfrm>
            <a:off x="311700" y="3868706"/>
            <a:ext cx="86070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Enter class code 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995" name="Google Shape;995;p71"/>
          <p:cNvCxnSpPr/>
          <p:nvPr/>
        </p:nvCxnSpPr>
        <p:spPr>
          <a:xfrm rot="10800000">
            <a:off x="4538175" y="2449050"/>
            <a:ext cx="587700" cy="1672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72"/>
          <p:cNvSpPr txBox="1"/>
          <p:nvPr>
            <p:ph type="title"/>
          </p:nvPr>
        </p:nvSpPr>
        <p:spPr>
          <a:xfrm>
            <a:off x="311738" y="226981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Agree and sign on Google Forms</a:t>
            </a:r>
            <a:endParaRPr/>
          </a:p>
        </p:txBody>
      </p:sp>
      <p:pic>
        <p:nvPicPr>
          <p:cNvPr id="1001" name="Google Shape;10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163" y="1151200"/>
            <a:ext cx="5590241" cy="389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2" name="Google Shape;1002;p72"/>
          <p:cNvGrpSpPr/>
          <p:nvPr/>
        </p:nvGrpSpPr>
        <p:grpSpPr>
          <a:xfrm rot="876053">
            <a:off x="7767952" y="3091794"/>
            <a:ext cx="1020837" cy="1293496"/>
            <a:chOff x="4700075" y="3262363"/>
            <a:chExt cx="560525" cy="710238"/>
          </a:xfrm>
        </p:grpSpPr>
        <p:sp>
          <p:nvSpPr>
            <p:cNvPr id="1003" name="Google Shape;1003;p72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85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37253">
                <a:schemeClr val="lt2">
                  <a:alpha val="26000"/>
                </a:schemeClr>
              </a:outerShdw>
            </a:effectLst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4" name="Google Shape;1004;p72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005" name="Google Shape;1005;p72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72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72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72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72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72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72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72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72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72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72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72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72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72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72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72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72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72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72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72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72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72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72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72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72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72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72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72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72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72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72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72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72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72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72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72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72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72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72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72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72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72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72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72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72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72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72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72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72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72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72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72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72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72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72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72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72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72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72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72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72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3"/>
          <p:cNvSpPr txBox="1"/>
          <p:nvPr>
            <p:ph type="title"/>
          </p:nvPr>
        </p:nvSpPr>
        <p:spPr>
          <a:xfrm>
            <a:off x="1063325" y="1368500"/>
            <a:ext cx="6589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Notes template</a:t>
            </a:r>
            <a:endParaRPr sz="4500"/>
          </a:p>
        </p:txBody>
      </p:sp>
      <p:sp>
        <p:nvSpPr>
          <p:cNvPr id="1071" name="Google Shape;1071;p73"/>
          <p:cNvSpPr txBox="1"/>
          <p:nvPr>
            <p:ph idx="1" type="body"/>
          </p:nvPr>
        </p:nvSpPr>
        <p:spPr>
          <a:xfrm>
            <a:off x="2744600" y="3566000"/>
            <a:ext cx="3654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73"/>
          <p:cNvSpPr txBox="1"/>
          <p:nvPr>
            <p:ph idx="2" type="title"/>
          </p:nvPr>
        </p:nvSpPr>
        <p:spPr>
          <a:xfrm>
            <a:off x="1540300" y="543900"/>
            <a:ext cx="5176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269275"/>
            <a:ext cx="8915400" cy="47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Laptop </a:t>
            </a:r>
            <a:r>
              <a:rPr lang="en-GB"/>
              <a:t>related skills and knowledge </a:t>
            </a:r>
            <a:endParaRPr/>
          </a:p>
        </p:txBody>
      </p:sp>
      <p:sp>
        <p:nvSpPr>
          <p:cNvPr id="1083" name="Google Shape;1083;p75"/>
          <p:cNvSpPr txBox="1"/>
          <p:nvPr>
            <p:ph idx="1" type="body"/>
          </p:nvPr>
        </p:nvSpPr>
        <p:spPr>
          <a:xfrm>
            <a:off x="311700" y="1095850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collect and return the laptops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Navigating the </a:t>
            </a:r>
            <a:r>
              <a:rPr lang="en-GB"/>
              <a:t>keyboard</a:t>
            </a:r>
            <a:r>
              <a:rPr lang="en-GB"/>
              <a:t> and special characters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log into the devices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sign into Chrome account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access the Google Apps for Learning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Bookmark google Classroom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Joining Google Classroom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Correct shutdown process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Completing the laptop agreement (laptop or ipad)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Logging in:</a:t>
            </a:r>
            <a:endParaRPr/>
          </a:p>
        </p:txBody>
      </p:sp>
      <p:sp>
        <p:nvSpPr>
          <p:cNvPr id="1089" name="Google Shape;1089;p76"/>
          <p:cNvSpPr txBox="1"/>
          <p:nvPr/>
        </p:nvSpPr>
        <p:spPr>
          <a:xfrm>
            <a:off x="512419" y="1227113"/>
            <a:ext cx="3987600" cy="31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omfortaa Medium"/>
              <a:buAutoNum type="arabicPeriod"/>
            </a:pPr>
            <a:r>
              <a:rPr lang="en-GB"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Login </a:t>
            </a:r>
            <a:endParaRPr sz="24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090" name="Google Shape;1090;p76"/>
          <p:cNvPicPr preferRelativeResize="0"/>
          <p:nvPr/>
        </p:nvPicPr>
        <p:blipFill rotWithShape="1">
          <a:blip r:embed="rId3">
            <a:alphaModFix/>
          </a:blip>
          <a:srcRect b="4618" l="17565" r="7302" t="5169"/>
          <a:stretch/>
        </p:blipFill>
        <p:spPr>
          <a:xfrm rot="5400000">
            <a:off x="5583702" y="1101883"/>
            <a:ext cx="2196096" cy="351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76"/>
          <p:cNvSpPr/>
          <p:nvPr/>
        </p:nvSpPr>
        <p:spPr>
          <a:xfrm>
            <a:off x="6002681" y="2479275"/>
            <a:ext cx="1117500" cy="1734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092" name="Google Shape;1092;p76"/>
          <p:cNvSpPr/>
          <p:nvPr/>
        </p:nvSpPr>
        <p:spPr>
          <a:xfrm>
            <a:off x="5655919" y="2960888"/>
            <a:ext cx="732000" cy="1347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093" name="Google Shape;1093;p76"/>
          <p:cNvSpPr/>
          <p:nvPr/>
        </p:nvSpPr>
        <p:spPr>
          <a:xfrm>
            <a:off x="6253106" y="3307631"/>
            <a:ext cx="616500" cy="1734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094" name="Google Shape;10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4900" y="1101900"/>
            <a:ext cx="2709001" cy="361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Ipad </a:t>
            </a:r>
            <a:r>
              <a:rPr lang="en-GB"/>
              <a:t>related skills and knowledge </a:t>
            </a:r>
            <a:endParaRPr/>
          </a:p>
        </p:txBody>
      </p:sp>
      <p:sp>
        <p:nvSpPr>
          <p:cNvPr id="709" name="Google Shape;70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 up Apple classroom on </a:t>
            </a:r>
            <a:r>
              <a:rPr lang="en-GB"/>
              <a:t>their</a:t>
            </a:r>
            <a:r>
              <a:rPr lang="en-GB"/>
              <a:t> personal devices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Complete the notes template for all </a:t>
            </a:r>
            <a:r>
              <a:rPr lang="en-GB"/>
              <a:t>their</a:t>
            </a:r>
            <a:r>
              <a:rPr lang="en-GB"/>
              <a:t> information such as login, laptop/ ipad numbers, co-spaces etc.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</a:t>
            </a:r>
            <a:r>
              <a:rPr lang="en-GB"/>
              <a:t>join Google Classroom, seesaw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customise the control panel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airdrop, screenshot, screen record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turn storage to device from icloud and manually delete media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to close apps/ tabs  and set them to close automatically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Find me bingo style.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77"/>
          <p:cNvGrpSpPr/>
          <p:nvPr/>
        </p:nvGrpSpPr>
        <p:grpSpPr>
          <a:xfrm rot="-807479">
            <a:off x="43729" y="808658"/>
            <a:ext cx="1456151" cy="1845096"/>
            <a:chOff x="4700075" y="3262363"/>
            <a:chExt cx="560525" cy="710238"/>
          </a:xfrm>
        </p:grpSpPr>
        <p:sp>
          <p:nvSpPr>
            <p:cNvPr id="1100" name="Google Shape;1100;p77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214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3139">
                <a:schemeClr val="lt2">
                  <a:alpha val="26000"/>
                </a:schemeClr>
              </a:outerShdw>
            </a:effectLst>
          </p:spPr>
          <p:txBody>
            <a:bodyPr anchorCtr="0" anchor="ctr" bIns="72875" lIns="72875" spcFirstLastPara="1" rIns="72875" wrap="square" tIns="7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1" name="Google Shape;1101;p77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102" name="Google Shape;1102;p77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77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77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77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77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77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77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77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77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77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77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77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77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77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77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77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77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77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77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77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77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77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77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77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77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77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77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77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77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77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77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77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77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77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77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77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77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77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77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77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77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77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77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77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77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77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77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77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77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77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77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77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77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77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77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77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77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77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77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77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77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3" name="Google Shape;1163;p77"/>
          <p:cNvSpPr txBox="1"/>
          <p:nvPr>
            <p:ph type="title"/>
          </p:nvPr>
        </p:nvSpPr>
        <p:spPr>
          <a:xfrm>
            <a:off x="2206181" y="1964700"/>
            <a:ext cx="4855200" cy="17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Welcome to the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DREAMS Lab</a:t>
            </a:r>
            <a:br>
              <a:rPr lang="en-GB" sz="4900"/>
            </a:br>
            <a:r>
              <a:rPr lang="en-GB" sz="4900"/>
              <a:t>Y3/Y4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accent1"/>
              </a:solidFill>
            </a:endParaRPr>
          </a:p>
        </p:txBody>
      </p:sp>
      <p:sp>
        <p:nvSpPr>
          <p:cNvPr id="1164" name="Google Shape;1164;p77"/>
          <p:cNvSpPr txBox="1"/>
          <p:nvPr/>
        </p:nvSpPr>
        <p:spPr>
          <a:xfrm>
            <a:off x="6791756" y="4189706"/>
            <a:ext cx="2150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5271FF"/>
                </a:solidFill>
                <a:latin typeface="Patrick Hand"/>
                <a:ea typeface="Patrick Hand"/>
                <a:cs typeface="Patrick Hand"/>
                <a:sym typeface="Patrick Hand"/>
              </a:rPr>
              <a:t>Laptops</a:t>
            </a:r>
            <a:endParaRPr sz="1100">
              <a:solidFill>
                <a:srgbClr val="5271FF"/>
              </a:solidFill>
            </a:endParaRPr>
          </a:p>
        </p:txBody>
      </p:sp>
      <p:pic>
        <p:nvPicPr>
          <p:cNvPr id="1165" name="Google Shape;116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50" y="2571750"/>
            <a:ext cx="3429000" cy="192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271FF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8"/>
          <p:cNvSpPr txBox="1"/>
          <p:nvPr>
            <p:ph type="title"/>
          </p:nvPr>
        </p:nvSpPr>
        <p:spPr>
          <a:xfrm>
            <a:off x="3307725" y="112444"/>
            <a:ext cx="28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lt1"/>
                </a:solidFill>
              </a:rPr>
              <a:t>Meet the team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171" name="Google Shape;1171;p78"/>
          <p:cNvSpPr txBox="1"/>
          <p:nvPr>
            <p:ph idx="1" type="body"/>
          </p:nvPr>
        </p:nvSpPr>
        <p:spPr>
          <a:xfrm>
            <a:off x="1745044" y="960300"/>
            <a:ext cx="14271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Anthony 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Head of ICT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2" name="Google Shape;1172;p78"/>
          <p:cNvSpPr txBox="1"/>
          <p:nvPr>
            <p:ph idx="2" type="body"/>
          </p:nvPr>
        </p:nvSpPr>
        <p:spPr>
          <a:xfrm>
            <a:off x="7960894" y="960300"/>
            <a:ext cx="112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Ms Rhian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3" name="Google Shape;1173;p78"/>
          <p:cNvSpPr txBox="1"/>
          <p:nvPr>
            <p:ph idx="3" type="body"/>
          </p:nvPr>
        </p:nvSpPr>
        <p:spPr>
          <a:xfrm>
            <a:off x="5074027" y="960300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Patrick 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74" name="Google Shape;117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" y="960300"/>
            <a:ext cx="1557863" cy="1557863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4288">
              <a:srgbClr val="000000">
                <a:alpha val="50000"/>
              </a:srgbClr>
            </a:outerShdw>
          </a:effectLst>
        </p:spPr>
      </p:pic>
      <p:pic>
        <p:nvPicPr>
          <p:cNvPr id="1175" name="Google Shape;117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193" y="960300"/>
            <a:ext cx="1557862" cy="1557862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4288">
              <a:srgbClr val="000000">
                <a:alpha val="50000"/>
              </a:srgbClr>
            </a:outerShdw>
          </a:effectLst>
        </p:spPr>
      </p:pic>
      <p:sp>
        <p:nvSpPr>
          <p:cNvPr id="1176" name="Google Shape;1176;p78"/>
          <p:cNvSpPr txBox="1"/>
          <p:nvPr>
            <p:ph idx="3" type="body"/>
          </p:nvPr>
        </p:nvSpPr>
        <p:spPr>
          <a:xfrm>
            <a:off x="3005921" y="3247913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Tue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7" name="Google Shape;1177;p78"/>
          <p:cNvSpPr txBox="1"/>
          <p:nvPr>
            <p:ph idx="3" type="body"/>
          </p:nvPr>
        </p:nvSpPr>
        <p:spPr>
          <a:xfrm>
            <a:off x="6337271" y="3247913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Ms Uyen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78" name="Google Shape;117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752" y="960300"/>
            <a:ext cx="1626435" cy="162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78"/>
          <p:cNvPicPr preferRelativeResize="0"/>
          <p:nvPr/>
        </p:nvPicPr>
        <p:blipFill rotWithShape="1">
          <a:blip r:embed="rId6">
            <a:alphaModFix/>
          </a:blip>
          <a:srcRect b="0" l="0" r="0" t="7467"/>
          <a:stretch/>
        </p:blipFill>
        <p:spPr>
          <a:xfrm>
            <a:off x="4888463" y="3049018"/>
            <a:ext cx="1448812" cy="179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78"/>
          <p:cNvPicPr preferRelativeResize="0"/>
          <p:nvPr/>
        </p:nvPicPr>
        <p:blipFill rotWithShape="1">
          <a:blip r:embed="rId7">
            <a:alphaModFix/>
          </a:blip>
          <a:srcRect b="6785" l="0" r="0" t="0"/>
          <a:stretch/>
        </p:blipFill>
        <p:spPr>
          <a:xfrm>
            <a:off x="1503844" y="3075234"/>
            <a:ext cx="1448813" cy="170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5" name="Google Shape;11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799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79"/>
          <p:cNvSpPr txBox="1"/>
          <p:nvPr>
            <p:ph idx="4294967295" type="title"/>
          </p:nvPr>
        </p:nvSpPr>
        <p:spPr>
          <a:xfrm>
            <a:off x="7023675" y="907894"/>
            <a:ext cx="19650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What do these look like in the DREAMS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Labs?</a:t>
            </a:r>
            <a:endParaRPr sz="3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80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Dreams Lab Expectations</a:t>
            </a:r>
            <a:endParaRPr/>
          </a:p>
        </p:txBody>
      </p:sp>
      <p:grpSp>
        <p:nvGrpSpPr>
          <p:cNvPr id="1192" name="Google Shape;1192;p80"/>
          <p:cNvGrpSpPr/>
          <p:nvPr/>
        </p:nvGrpSpPr>
        <p:grpSpPr>
          <a:xfrm>
            <a:off x="3103241" y="864500"/>
            <a:ext cx="744312" cy="221985"/>
            <a:chOff x="8652775" y="883650"/>
            <a:chExt cx="120875" cy="36050"/>
          </a:xfrm>
        </p:grpSpPr>
        <p:sp>
          <p:nvSpPr>
            <p:cNvPr id="1193" name="Google Shape;1193;p8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8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8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8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8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8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80"/>
          <p:cNvGrpSpPr/>
          <p:nvPr/>
        </p:nvGrpSpPr>
        <p:grpSpPr>
          <a:xfrm>
            <a:off x="2235791" y="1381400"/>
            <a:ext cx="234762" cy="218290"/>
            <a:chOff x="8652775" y="883650"/>
            <a:chExt cx="38125" cy="35450"/>
          </a:xfrm>
        </p:grpSpPr>
        <p:sp>
          <p:nvSpPr>
            <p:cNvPr id="1200" name="Google Shape;1200;p8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8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8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80"/>
          <p:cNvGrpSpPr/>
          <p:nvPr/>
        </p:nvGrpSpPr>
        <p:grpSpPr>
          <a:xfrm>
            <a:off x="4658891" y="4179088"/>
            <a:ext cx="234762" cy="218290"/>
            <a:chOff x="8652775" y="883650"/>
            <a:chExt cx="38125" cy="35450"/>
          </a:xfrm>
        </p:grpSpPr>
        <p:sp>
          <p:nvSpPr>
            <p:cNvPr id="1204" name="Google Shape;1204;p8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80"/>
          <p:cNvGrpSpPr/>
          <p:nvPr/>
        </p:nvGrpSpPr>
        <p:grpSpPr>
          <a:xfrm rot="-1214228">
            <a:off x="6706256" y="3382562"/>
            <a:ext cx="1142081" cy="979326"/>
            <a:chOff x="4041575" y="1574875"/>
            <a:chExt cx="296475" cy="254225"/>
          </a:xfrm>
        </p:grpSpPr>
        <p:sp>
          <p:nvSpPr>
            <p:cNvPr id="1209" name="Google Shape;1209;p80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0" name="Google Shape;1210;p80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211" name="Google Shape;1211;p80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80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80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80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80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80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80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80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80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80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21" name="Google Shape;1221;p80"/>
          <p:cNvGrpSpPr/>
          <p:nvPr/>
        </p:nvGrpSpPr>
        <p:grpSpPr>
          <a:xfrm rot="-603175">
            <a:off x="737506" y="715848"/>
            <a:ext cx="812360" cy="950133"/>
            <a:chOff x="1550475" y="1522188"/>
            <a:chExt cx="307200" cy="359300"/>
          </a:xfrm>
        </p:grpSpPr>
        <p:sp>
          <p:nvSpPr>
            <p:cNvPr id="1222" name="Google Shape;1222;p80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3" name="Google Shape;1223;p80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1224" name="Google Shape;1224;p80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80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80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80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80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80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80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80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80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80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80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80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80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80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80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80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80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80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80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80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80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45" name="Google Shape;1245;p80"/>
          <p:cNvGrpSpPr/>
          <p:nvPr/>
        </p:nvGrpSpPr>
        <p:grpSpPr>
          <a:xfrm>
            <a:off x="6845691" y="2335025"/>
            <a:ext cx="234762" cy="218290"/>
            <a:chOff x="8652775" y="883650"/>
            <a:chExt cx="38125" cy="35450"/>
          </a:xfrm>
        </p:grpSpPr>
        <p:sp>
          <p:nvSpPr>
            <p:cNvPr id="1246" name="Google Shape;1246;p8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80"/>
          <p:cNvGrpSpPr/>
          <p:nvPr/>
        </p:nvGrpSpPr>
        <p:grpSpPr>
          <a:xfrm>
            <a:off x="5925668" y="4280769"/>
            <a:ext cx="430885" cy="203666"/>
            <a:chOff x="8703675" y="886625"/>
            <a:chExt cx="69975" cy="33075"/>
          </a:xfrm>
        </p:grpSpPr>
        <p:sp>
          <p:nvSpPr>
            <p:cNvPr id="1250" name="Google Shape;1250;p8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2" name="Google Shape;12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156" y="1086508"/>
            <a:ext cx="2755771" cy="185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81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3500"/>
              <a:t>If…then… </a:t>
            </a:r>
            <a:endParaRPr sz="3500"/>
          </a:p>
        </p:txBody>
      </p:sp>
      <p:sp>
        <p:nvSpPr>
          <p:cNvPr id="1258" name="Google Shape;1258;p81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waiting outside for my teacher, then….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59" name="Google Shape;1259;p81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play on my iPad.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60" name="Google Shape;1260;p81"/>
          <p:cNvSpPr/>
          <p:nvPr/>
        </p:nvSpPr>
        <p:spPr>
          <a:xfrm>
            <a:off x="311738" y="3404475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…I should wait quietly against the wall. 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61" name="Google Shape;1261;p81"/>
          <p:cNvSpPr/>
          <p:nvPr/>
        </p:nvSpPr>
        <p:spPr>
          <a:xfrm>
            <a:off x="6216619" y="1423688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speak loudly to my friends.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62" name="Google Shape;1262;p81"/>
          <p:cNvSpPr/>
          <p:nvPr/>
        </p:nvSpPr>
        <p:spPr>
          <a:xfrm>
            <a:off x="5463300" y="3577838"/>
            <a:ext cx="26628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…I should just go in and wait inside.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263" name="Google Shape;12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4" name="Google Shape;1264;p81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1265" name="Google Shape;1265;p81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6" name="Google Shape;1266;p81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267" name="Google Shape;1267;p81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81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81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81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81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81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81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81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81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81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82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1282" name="Google Shape;1282;p82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stuck and I don’t know what to do next, then….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83" name="Google Shape;1283;p82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Sit and wait for someone to help me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84" name="Google Shape;1284;p82"/>
          <p:cNvSpPr/>
          <p:nvPr/>
        </p:nvSpPr>
        <p:spPr>
          <a:xfrm>
            <a:off x="613819" y="3462263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Go and ask my Class teacher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85" name="Google Shape;1285;p82"/>
          <p:cNvSpPr/>
          <p:nvPr/>
        </p:nvSpPr>
        <p:spPr>
          <a:xfrm>
            <a:off x="6088669" y="1381163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I should play a random game on my iPad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86" name="Google Shape;1286;p82"/>
          <p:cNvSpPr/>
          <p:nvPr/>
        </p:nvSpPr>
        <p:spPr>
          <a:xfrm>
            <a:off x="5540325" y="3533738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C3 B4 Me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 Medium"/>
                <a:ea typeface="Comfortaa Medium"/>
                <a:cs typeface="Comfortaa Medium"/>
                <a:sym typeface="Comfortaa Medium"/>
              </a:rPr>
              <a:t>(ask 3 friends for help before asking your ICT Teacher)</a:t>
            </a:r>
            <a:endParaRPr sz="12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287" name="Google Shape;128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8" name="Google Shape;1288;p82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1289" name="Google Shape;1289;p82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0" name="Google Shape;1290;p82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291" name="Google Shape;1291;p82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82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82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82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82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82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82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82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82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82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83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1306" name="Google Shape;1306;p83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asked to work with a partner or in a group, then….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07" name="Google Shape;1307;p83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omfortaa Medium"/>
                <a:ea typeface="Comfortaa Medium"/>
                <a:cs typeface="Comfortaa Medium"/>
                <a:sym typeface="Comfortaa Medium"/>
              </a:rPr>
              <a:t>…. I will put my headphones in and stay quiet</a:t>
            </a:r>
            <a:endParaRPr sz="19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08" name="Google Shape;1308;p83"/>
          <p:cNvSpPr/>
          <p:nvPr/>
        </p:nvSpPr>
        <p:spPr>
          <a:xfrm>
            <a:off x="787200" y="3317794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I will listen to everyone and make sure everyone is involved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09" name="Google Shape;1309;p83"/>
          <p:cNvSpPr/>
          <p:nvPr/>
        </p:nvSpPr>
        <p:spPr>
          <a:xfrm>
            <a:off x="6088669" y="1375538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I will stay quiet and let everyone else do the work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10" name="Google Shape;1310;p83"/>
          <p:cNvSpPr/>
          <p:nvPr/>
        </p:nvSpPr>
        <p:spPr>
          <a:xfrm>
            <a:off x="5925619" y="3363975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I will do all the work myself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311" name="Google Shape;131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2" name="Google Shape;1312;p83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1313" name="Google Shape;1313;p83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4" name="Google Shape;1314;p83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315" name="Google Shape;1315;p83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83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83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83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83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83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83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83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83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83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84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1330" name="Google Shape;1330;p84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</a:t>
            </a:r>
            <a:r>
              <a:rPr b="1" lang="en-GB" sz="21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not </a:t>
            </a:r>
            <a:r>
              <a:rPr lang="en-GB" sz="2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showing respect, care and showing I am ready, then….</a:t>
            </a:r>
            <a:endParaRPr sz="2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31" name="Google Shape;1331;p84"/>
          <p:cNvSpPr/>
          <p:nvPr/>
        </p:nvSpPr>
        <p:spPr>
          <a:xfrm>
            <a:off x="184931" y="943706"/>
            <a:ext cx="3178500" cy="16800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 my ICT teacher will give me 2 warnings before I need to sit out of the learning.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32" name="Google Shape;1332;p84"/>
          <p:cNvSpPr/>
          <p:nvPr/>
        </p:nvSpPr>
        <p:spPr>
          <a:xfrm>
            <a:off x="311738" y="3533738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I can sing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33" name="Google Shape;1333;p84"/>
          <p:cNvSpPr/>
          <p:nvPr/>
        </p:nvSpPr>
        <p:spPr>
          <a:xfrm>
            <a:off x="6088669" y="1381163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My parents will be asked to come in to school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34" name="Google Shape;1334;p84"/>
          <p:cNvSpPr/>
          <p:nvPr/>
        </p:nvSpPr>
        <p:spPr>
          <a:xfrm>
            <a:off x="5967300" y="3620419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I don’t need to listen in ICT, it’s ok</a:t>
            </a:r>
            <a:endParaRPr sz="12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335" name="Google Shape;133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6" name="Google Shape;1336;p84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1337" name="Google Shape;1337;p84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8" name="Google Shape;1338;p84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339" name="Google Shape;1339;p84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84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84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84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84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84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84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84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84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84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8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Things going to happen</a:t>
            </a:r>
            <a:endParaRPr/>
          </a:p>
        </p:txBody>
      </p:sp>
      <p:pic>
        <p:nvPicPr>
          <p:cNvPr id="1354" name="Google Shape;135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325" y="1580869"/>
            <a:ext cx="3974813" cy="22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86"/>
          <p:cNvSpPr txBox="1"/>
          <p:nvPr>
            <p:ph type="title"/>
          </p:nvPr>
        </p:nvSpPr>
        <p:spPr>
          <a:xfrm>
            <a:off x="520950" y="1206675"/>
            <a:ext cx="3991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the lid, don’t turn it on yet!</a:t>
            </a:r>
            <a:endParaRPr/>
          </a:p>
        </p:txBody>
      </p:sp>
      <p:pic>
        <p:nvPicPr>
          <p:cNvPr id="1360" name="Google Shape;136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344" y="1693950"/>
            <a:ext cx="2036008" cy="15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60"/>
          <p:cNvGrpSpPr/>
          <p:nvPr/>
        </p:nvGrpSpPr>
        <p:grpSpPr>
          <a:xfrm rot="-807479">
            <a:off x="43729" y="808658"/>
            <a:ext cx="1456151" cy="1845096"/>
            <a:chOff x="4700075" y="3262363"/>
            <a:chExt cx="560525" cy="710238"/>
          </a:xfrm>
        </p:grpSpPr>
        <p:sp>
          <p:nvSpPr>
            <p:cNvPr id="715" name="Google Shape;715;p60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214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3139">
                <a:schemeClr val="lt2">
                  <a:alpha val="26000"/>
                </a:schemeClr>
              </a:outerShdw>
            </a:effectLst>
          </p:spPr>
          <p:txBody>
            <a:bodyPr anchorCtr="0" anchor="ctr" bIns="72875" lIns="72875" spcFirstLastPara="1" rIns="72875" wrap="square" tIns="7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16" name="Google Shape;716;p60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717" name="Google Shape;717;p60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60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60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60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60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60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60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60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60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60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60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60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60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60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60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60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60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60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60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60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60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60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60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60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60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60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60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60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60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60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60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60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60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60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60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60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60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60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60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60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60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60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60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60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60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60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60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60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60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60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60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60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60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60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60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60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60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60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60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60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60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8" name="Google Shape;778;p60"/>
          <p:cNvSpPr txBox="1"/>
          <p:nvPr>
            <p:ph type="title"/>
          </p:nvPr>
        </p:nvSpPr>
        <p:spPr>
          <a:xfrm>
            <a:off x="2206175" y="1171025"/>
            <a:ext cx="4855200" cy="25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/>
              <a:t>Welcome to the 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/>
              <a:t>DREAMS Lab!</a:t>
            </a:r>
            <a:endParaRPr sz="4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/>
              <a:t>Y3/Y4</a:t>
            </a:r>
            <a:endParaRPr sz="4700">
              <a:solidFill>
                <a:schemeClr val="accent1"/>
              </a:solidFill>
            </a:endParaRPr>
          </a:p>
        </p:txBody>
      </p:sp>
      <p:sp>
        <p:nvSpPr>
          <p:cNvPr id="779" name="Google Shape;779;p60"/>
          <p:cNvSpPr txBox="1"/>
          <p:nvPr/>
        </p:nvSpPr>
        <p:spPr>
          <a:xfrm>
            <a:off x="7531575" y="2215121"/>
            <a:ext cx="1680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5271FF"/>
                </a:solidFill>
                <a:latin typeface="Patrick Hand"/>
                <a:ea typeface="Patrick Hand"/>
                <a:cs typeface="Patrick Hand"/>
                <a:sym typeface="Patrick Hand"/>
              </a:rPr>
              <a:t>iPads </a:t>
            </a:r>
            <a:endParaRPr sz="1100">
              <a:solidFill>
                <a:srgbClr val="5271FF"/>
              </a:solidFill>
            </a:endParaRPr>
          </a:p>
        </p:txBody>
      </p:sp>
      <p:pic>
        <p:nvPicPr>
          <p:cNvPr id="780" name="Google Shape;7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463" y="3331406"/>
            <a:ext cx="1440299" cy="14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8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3300"/>
              <a:t>Let’s take a tour:</a:t>
            </a:r>
            <a:endParaRPr sz="3300"/>
          </a:p>
        </p:txBody>
      </p:sp>
      <p:pic>
        <p:nvPicPr>
          <p:cNvPr id="1366" name="Google Shape;136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88" y="1229475"/>
            <a:ext cx="4093613" cy="3661218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87"/>
          <p:cNvSpPr txBox="1"/>
          <p:nvPr>
            <p:ph type="title"/>
          </p:nvPr>
        </p:nvSpPr>
        <p:spPr>
          <a:xfrm>
            <a:off x="5208731" y="946425"/>
            <a:ext cx="3298200" cy="15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</a:rPr>
              <a:t>Can you point to: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3022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400">
                <a:solidFill>
                  <a:schemeClr val="dk1"/>
                </a:solidFill>
              </a:rPr>
              <a:t>On/Off button</a:t>
            </a:r>
            <a:endParaRPr sz="2400">
              <a:solidFill>
                <a:schemeClr val="dk1"/>
              </a:solidFill>
            </a:endParaRPr>
          </a:p>
          <a:p>
            <a:pPr indent="-3022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400">
                <a:solidFill>
                  <a:schemeClr val="dk1"/>
                </a:solidFill>
              </a:rPr>
              <a:t>Charging port</a:t>
            </a:r>
            <a:endParaRPr sz="2400">
              <a:solidFill>
                <a:schemeClr val="dk1"/>
              </a:solidFill>
            </a:endParaRPr>
          </a:p>
          <a:p>
            <a:pPr indent="-3022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400">
                <a:solidFill>
                  <a:schemeClr val="dk1"/>
                </a:solidFill>
              </a:rPr>
              <a:t>Trackpad</a:t>
            </a:r>
            <a:endParaRPr sz="2400">
              <a:solidFill>
                <a:schemeClr val="dk1"/>
              </a:solidFill>
            </a:endParaRPr>
          </a:p>
          <a:p>
            <a:pPr indent="-3022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400">
                <a:solidFill>
                  <a:schemeClr val="dk1"/>
                </a:solidFill>
              </a:rPr>
              <a:t>Trackpoint- pointing stick</a:t>
            </a:r>
            <a:endParaRPr sz="2400">
              <a:solidFill>
                <a:schemeClr val="dk1"/>
              </a:solidFill>
            </a:endParaRPr>
          </a:p>
          <a:p>
            <a:pPr indent="-3022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-GB" sz="2400">
                <a:solidFill>
                  <a:schemeClr val="dk1"/>
                </a:solidFill>
              </a:rPr>
              <a:t>Headphones port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88"/>
          <p:cNvPicPr preferRelativeResize="0"/>
          <p:nvPr/>
        </p:nvPicPr>
        <p:blipFill rotWithShape="1">
          <a:blip r:embed="rId3">
            <a:alphaModFix/>
          </a:blip>
          <a:srcRect b="0" l="12989" r="10057" t="0"/>
          <a:stretch/>
        </p:blipFill>
        <p:spPr>
          <a:xfrm>
            <a:off x="2188388" y="518325"/>
            <a:ext cx="6742426" cy="4655513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88"/>
          <p:cNvSpPr/>
          <p:nvPr/>
        </p:nvSpPr>
        <p:spPr>
          <a:xfrm>
            <a:off x="2401744" y="2184578"/>
            <a:ext cx="1382400" cy="900000"/>
          </a:xfrm>
          <a:prstGeom prst="ellipse">
            <a:avLst/>
          </a:prstGeom>
          <a:noFill/>
          <a:ln cap="flat" cmpd="sng" w="857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88"/>
          <p:cNvSpPr/>
          <p:nvPr/>
        </p:nvSpPr>
        <p:spPr>
          <a:xfrm>
            <a:off x="3275950" y="1004238"/>
            <a:ext cx="771300" cy="773700"/>
          </a:xfrm>
          <a:prstGeom prst="ellipse">
            <a:avLst/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88"/>
          <p:cNvSpPr txBox="1"/>
          <p:nvPr/>
        </p:nvSpPr>
        <p:spPr>
          <a:xfrm>
            <a:off x="3700406" y="4063294"/>
            <a:ext cx="3461100" cy="538800"/>
          </a:xfrm>
          <a:prstGeom prst="rect">
            <a:avLst/>
          </a:prstGeom>
          <a:solidFill>
            <a:schemeClr val="accent6"/>
          </a:solidFill>
          <a:ln cap="flat" cmpd="sng" w="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Ubuntu"/>
                <a:ea typeface="Ubuntu"/>
                <a:cs typeface="Ubuntu"/>
                <a:sym typeface="Ubuntu"/>
              </a:rPr>
              <a:t>1.Press and hold on Shift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6" name="Google Shape;1376;p88"/>
          <p:cNvSpPr/>
          <p:nvPr/>
        </p:nvSpPr>
        <p:spPr>
          <a:xfrm rot="1761776">
            <a:off x="3472838" y="3325180"/>
            <a:ext cx="1445731" cy="47161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88"/>
          <p:cNvSpPr txBox="1"/>
          <p:nvPr/>
        </p:nvSpPr>
        <p:spPr>
          <a:xfrm>
            <a:off x="4047244" y="0"/>
            <a:ext cx="1627200" cy="538800"/>
          </a:xfrm>
          <a:prstGeom prst="rect">
            <a:avLst/>
          </a:prstGeom>
          <a:solidFill>
            <a:schemeClr val="accent6"/>
          </a:solidFill>
          <a:ln cap="flat" cmpd="sng" w="71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Ubuntu"/>
                <a:ea typeface="Ubuntu"/>
                <a:cs typeface="Ubuntu"/>
                <a:sym typeface="Ubuntu"/>
              </a:rPr>
              <a:t>2. Press @</a:t>
            </a:r>
            <a:endParaRPr sz="2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8" name="Google Shape;1378;p88"/>
          <p:cNvSpPr/>
          <p:nvPr/>
        </p:nvSpPr>
        <p:spPr>
          <a:xfrm rot="-3561731">
            <a:off x="3825060" y="605031"/>
            <a:ext cx="895391" cy="471593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9" name="Google Shape;137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300" y="1915460"/>
            <a:ext cx="1727645" cy="176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0FF"/>
        </a:solidFill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89" title="cheat she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00" y="453150"/>
            <a:ext cx="8839204" cy="39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89" title="Screenshot 2025-08-12 1006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425" y="2122000"/>
            <a:ext cx="1081094" cy="5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89" title="Screenshot 2025-08-12 100708.png"/>
          <p:cNvPicPr preferRelativeResize="0"/>
          <p:nvPr/>
        </p:nvPicPr>
        <p:blipFill rotWithShape="1">
          <a:blip r:embed="rId5">
            <a:alphaModFix/>
          </a:blip>
          <a:srcRect b="41932" l="66453" r="7727" t="49998"/>
          <a:stretch/>
        </p:blipFill>
        <p:spPr>
          <a:xfrm>
            <a:off x="7482750" y="2173052"/>
            <a:ext cx="1204650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89" title="Screenshot 2025-08-12 10072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950" y="3625059"/>
            <a:ext cx="1204650" cy="32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89"/>
          <p:cNvSpPr txBox="1"/>
          <p:nvPr/>
        </p:nvSpPr>
        <p:spPr>
          <a:xfrm>
            <a:off x="815100" y="3735425"/>
            <a:ext cx="678300" cy="128100"/>
          </a:xfrm>
          <a:prstGeom prst="rect">
            <a:avLst/>
          </a:prstGeom>
          <a:solidFill>
            <a:srgbClr val="0957D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389" name="Google Shape;1389;p89"/>
          <p:cNvSpPr txBox="1"/>
          <p:nvPr/>
        </p:nvSpPr>
        <p:spPr>
          <a:xfrm>
            <a:off x="853500" y="3675750"/>
            <a:ext cx="563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</a:rPr>
              <a:t>Your name</a:t>
            </a:r>
            <a:endParaRPr sz="600">
              <a:solidFill>
                <a:srgbClr val="FFFFFF"/>
              </a:solidFill>
            </a:endParaRPr>
          </a:p>
        </p:txBody>
      </p:sp>
      <p:pic>
        <p:nvPicPr>
          <p:cNvPr id="1390" name="Google Shape;1390;p89" title="Screenshot 2025-08-12 100728.png"/>
          <p:cNvPicPr preferRelativeResize="0"/>
          <p:nvPr/>
        </p:nvPicPr>
        <p:blipFill rotWithShape="1">
          <a:blip r:embed="rId7">
            <a:alphaModFix/>
          </a:blip>
          <a:srcRect b="6590" l="3390" r="0" t="19109"/>
          <a:stretch/>
        </p:blipFill>
        <p:spPr>
          <a:xfrm>
            <a:off x="1887591" y="3747975"/>
            <a:ext cx="1087108" cy="3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89" title="Screenshot 2025-08-12 10074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7600" y="4315750"/>
            <a:ext cx="2316400" cy="597375"/>
          </a:xfrm>
          <a:prstGeom prst="rect">
            <a:avLst/>
          </a:prstGeom>
          <a:noFill/>
          <a:ln cap="flat" cmpd="sng" w="9525">
            <a:solidFill>
              <a:srgbClr val="0957D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2" name="Google Shape;1392;p89"/>
          <p:cNvSpPr/>
          <p:nvPr/>
        </p:nvSpPr>
        <p:spPr>
          <a:xfrm rot="5400000">
            <a:off x="3638175" y="3986175"/>
            <a:ext cx="294300" cy="1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57D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3" name="Google Shape;1393;p89" title="Screenshot 2025-08-12 100750.png"/>
          <p:cNvPicPr preferRelativeResize="0"/>
          <p:nvPr/>
        </p:nvPicPr>
        <p:blipFill rotWithShape="1">
          <a:blip r:embed="rId9">
            <a:alphaModFix/>
          </a:blip>
          <a:srcRect b="13228" l="13209" r="0" t="20432"/>
          <a:stretch/>
        </p:blipFill>
        <p:spPr>
          <a:xfrm>
            <a:off x="4816600" y="3569225"/>
            <a:ext cx="861976" cy="3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89" title="Screenshot 2025-08-12 101319.png"/>
          <p:cNvPicPr preferRelativeResize="0"/>
          <p:nvPr/>
        </p:nvPicPr>
        <p:blipFill rotWithShape="1">
          <a:blip r:embed="rId10">
            <a:alphaModFix/>
          </a:blip>
          <a:srcRect b="0" l="4443" r="0" t="24698"/>
          <a:stretch/>
        </p:blipFill>
        <p:spPr>
          <a:xfrm>
            <a:off x="7520464" y="3641387"/>
            <a:ext cx="1158561" cy="2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89" title="Screenshot 2025-08-12 100518.png"/>
          <p:cNvPicPr preferRelativeResize="0"/>
          <p:nvPr/>
        </p:nvPicPr>
        <p:blipFill rotWithShape="1">
          <a:blip r:embed="rId11">
            <a:alphaModFix/>
          </a:blip>
          <a:srcRect b="76660" l="39448" r="39679" t="7590"/>
          <a:stretch/>
        </p:blipFill>
        <p:spPr>
          <a:xfrm>
            <a:off x="6244150" y="453150"/>
            <a:ext cx="748650" cy="70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89" title="Screenshot 2025-08-12 100518.png"/>
          <p:cNvPicPr preferRelativeResize="0"/>
          <p:nvPr/>
        </p:nvPicPr>
        <p:blipFill rotWithShape="1">
          <a:blip r:embed="rId11">
            <a:alphaModFix/>
          </a:blip>
          <a:srcRect b="49494" l="27205" r="27549" t="38891"/>
          <a:stretch/>
        </p:blipFill>
        <p:spPr>
          <a:xfrm>
            <a:off x="3213650" y="2179451"/>
            <a:ext cx="1204650" cy="38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89"/>
          <p:cNvSpPr/>
          <p:nvPr/>
        </p:nvSpPr>
        <p:spPr>
          <a:xfrm>
            <a:off x="1858550" y="2250425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8" name="Google Shape;1398;p89" title="Google_Chrome_icon_(February_2022).svg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5225" y="2258650"/>
            <a:ext cx="333850" cy="3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89" title="Google_Chrome_icon_(February_2022).svg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72475" y="582250"/>
            <a:ext cx="448998" cy="44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89"/>
          <p:cNvSpPr/>
          <p:nvPr/>
        </p:nvSpPr>
        <p:spPr>
          <a:xfrm>
            <a:off x="6089038" y="2033050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89"/>
          <p:cNvSpPr/>
          <p:nvPr/>
        </p:nvSpPr>
        <p:spPr>
          <a:xfrm>
            <a:off x="6089038" y="2185450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89" title="Screenshot 2025-08-12 100439.png"/>
          <p:cNvPicPr preferRelativeResize="0"/>
          <p:nvPr/>
        </p:nvPicPr>
        <p:blipFill rotWithShape="1">
          <a:blip r:embed="rId13">
            <a:alphaModFix/>
          </a:blip>
          <a:srcRect b="0" l="0" r="-9277" t="0"/>
          <a:stretch/>
        </p:blipFill>
        <p:spPr>
          <a:xfrm>
            <a:off x="6300538" y="2342526"/>
            <a:ext cx="664231" cy="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89" title="Screenshot 2025-08-12 100411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33225" y="2073262"/>
            <a:ext cx="598831" cy="2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8" name="Google Shape;140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4" y="126619"/>
            <a:ext cx="8371522" cy="4708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90"/>
          <p:cNvSpPr txBox="1"/>
          <p:nvPr>
            <p:ph idx="1" type="body"/>
          </p:nvPr>
        </p:nvSpPr>
        <p:spPr>
          <a:xfrm>
            <a:off x="311700" y="3868710"/>
            <a:ext cx="59988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The Waffle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1410" name="Google Shape;1410;p90"/>
          <p:cNvCxnSpPr/>
          <p:nvPr/>
        </p:nvCxnSpPr>
        <p:spPr>
          <a:xfrm flipH="1" rot="10800000">
            <a:off x="5125875" y="1063350"/>
            <a:ext cx="2715000" cy="30585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411" name="Google Shape;1411;p90"/>
          <p:cNvSpPr/>
          <p:nvPr/>
        </p:nvSpPr>
        <p:spPr>
          <a:xfrm>
            <a:off x="8218050" y="1297800"/>
            <a:ext cx="481500" cy="5715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6" name="Google Shape;1416;p91"/>
          <p:cNvPicPr preferRelativeResize="0"/>
          <p:nvPr/>
        </p:nvPicPr>
        <p:blipFill rotWithShape="1">
          <a:blip r:embed="rId3">
            <a:alphaModFix/>
          </a:blip>
          <a:srcRect b="4611" l="0" r="0" t="11234"/>
          <a:stretch/>
        </p:blipFill>
        <p:spPr>
          <a:xfrm>
            <a:off x="652294" y="845213"/>
            <a:ext cx="7819090" cy="4112607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91"/>
          <p:cNvSpPr txBox="1"/>
          <p:nvPr>
            <p:ph idx="1" type="body"/>
          </p:nvPr>
        </p:nvSpPr>
        <p:spPr>
          <a:xfrm>
            <a:off x="311700" y="3868710"/>
            <a:ext cx="59988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Join Class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1418" name="Google Shape;1418;p91"/>
          <p:cNvCxnSpPr/>
          <p:nvPr/>
        </p:nvCxnSpPr>
        <p:spPr>
          <a:xfrm flipH="1" rot="10800000">
            <a:off x="5125875" y="1148550"/>
            <a:ext cx="2480100" cy="297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419" name="Google Shape;1419;p91"/>
          <p:cNvSpPr txBox="1"/>
          <p:nvPr/>
        </p:nvSpPr>
        <p:spPr>
          <a:xfrm>
            <a:off x="876225" y="163500"/>
            <a:ext cx="536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Join Google Classroom </a:t>
            </a:r>
            <a:endParaRPr sz="1100"/>
          </a:p>
        </p:txBody>
      </p:sp>
      <p:pic>
        <p:nvPicPr>
          <p:cNvPr id="1420" name="Google Shape;142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425" y="-38025"/>
            <a:ext cx="932888" cy="8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92"/>
          <p:cNvPicPr preferRelativeResize="0"/>
          <p:nvPr/>
        </p:nvPicPr>
        <p:blipFill rotWithShape="1">
          <a:blip r:embed="rId3">
            <a:alphaModFix/>
          </a:blip>
          <a:srcRect b="13196" l="31816" r="32855" t="21894"/>
          <a:stretch/>
        </p:blipFill>
        <p:spPr>
          <a:xfrm>
            <a:off x="2741925" y="158700"/>
            <a:ext cx="3839045" cy="4408782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92"/>
          <p:cNvSpPr txBox="1"/>
          <p:nvPr>
            <p:ph idx="1" type="body"/>
          </p:nvPr>
        </p:nvSpPr>
        <p:spPr>
          <a:xfrm>
            <a:off x="311700" y="3868706"/>
            <a:ext cx="86070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Enter class code 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1427" name="Google Shape;1427;p92"/>
          <p:cNvCxnSpPr/>
          <p:nvPr/>
        </p:nvCxnSpPr>
        <p:spPr>
          <a:xfrm rot="10800000">
            <a:off x="4538175" y="2449050"/>
            <a:ext cx="587700" cy="1672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93"/>
          <p:cNvSpPr txBox="1"/>
          <p:nvPr>
            <p:ph type="title"/>
          </p:nvPr>
        </p:nvSpPr>
        <p:spPr>
          <a:xfrm>
            <a:off x="311738" y="226981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Agree and sign on Google Forms</a:t>
            </a:r>
            <a:endParaRPr/>
          </a:p>
        </p:txBody>
      </p:sp>
      <p:pic>
        <p:nvPicPr>
          <p:cNvPr id="1433" name="Google Shape;143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163" y="1151200"/>
            <a:ext cx="5590241" cy="389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4" name="Google Shape;1434;p93"/>
          <p:cNvGrpSpPr/>
          <p:nvPr/>
        </p:nvGrpSpPr>
        <p:grpSpPr>
          <a:xfrm rot="876053">
            <a:off x="7767952" y="3091794"/>
            <a:ext cx="1020837" cy="1293496"/>
            <a:chOff x="4700075" y="3262363"/>
            <a:chExt cx="560525" cy="710238"/>
          </a:xfrm>
        </p:grpSpPr>
        <p:sp>
          <p:nvSpPr>
            <p:cNvPr id="1435" name="Google Shape;1435;p93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851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37253">
                <a:schemeClr val="lt2">
                  <a:alpha val="26000"/>
                </a:schemeClr>
              </a:outerShdw>
            </a:effectLst>
          </p:spPr>
          <p:txBody>
            <a:bodyPr anchorCtr="0" anchor="ctr" bIns="51075" lIns="51075" spcFirstLastPara="1" rIns="51075" wrap="square" tIns="510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6" name="Google Shape;1436;p93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437" name="Google Shape;1437;p93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93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93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93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93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93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93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93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93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93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93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93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93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93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93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93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93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93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93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93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93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93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93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93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93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93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93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93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93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93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93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93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93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93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93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93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93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93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93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93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93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93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93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93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93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93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93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93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93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93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93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93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93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93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93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93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93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93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93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93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93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51075" lIns="51075" spcFirstLastPara="1" rIns="51075" wrap="square" tIns="510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94"/>
          <p:cNvSpPr txBox="1"/>
          <p:nvPr>
            <p:ph type="title"/>
          </p:nvPr>
        </p:nvSpPr>
        <p:spPr>
          <a:xfrm>
            <a:off x="511419" y="14106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you know how to Bookmark Google Classroom?</a:t>
            </a:r>
            <a:endParaRPr/>
          </a:p>
        </p:txBody>
      </p:sp>
      <p:pic>
        <p:nvPicPr>
          <p:cNvPr id="1503" name="Google Shape;150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688" y="1980413"/>
            <a:ext cx="1842938" cy="276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95"/>
          <p:cNvSpPr txBox="1"/>
          <p:nvPr>
            <p:ph type="title"/>
          </p:nvPr>
        </p:nvSpPr>
        <p:spPr>
          <a:xfrm>
            <a:off x="1598863" y="491350"/>
            <a:ext cx="64869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Shut down your laptop:</a:t>
            </a:r>
            <a:endParaRPr/>
          </a:p>
        </p:txBody>
      </p:sp>
      <p:pic>
        <p:nvPicPr>
          <p:cNvPr id="1509" name="Google Shape;1509;p95"/>
          <p:cNvPicPr preferRelativeResize="0"/>
          <p:nvPr/>
        </p:nvPicPr>
        <p:blipFill rotWithShape="1">
          <a:blip r:embed="rId3">
            <a:alphaModFix/>
          </a:blip>
          <a:srcRect b="8617" l="0" r="0" t="0"/>
          <a:stretch/>
        </p:blipFill>
        <p:spPr>
          <a:xfrm>
            <a:off x="547763" y="1223513"/>
            <a:ext cx="2922954" cy="3561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95"/>
          <p:cNvSpPr/>
          <p:nvPr/>
        </p:nvSpPr>
        <p:spPr>
          <a:xfrm>
            <a:off x="3353888" y="3895181"/>
            <a:ext cx="924600" cy="2505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511" name="Google Shape;1511;p95"/>
          <p:cNvSpPr/>
          <p:nvPr/>
        </p:nvSpPr>
        <p:spPr>
          <a:xfrm>
            <a:off x="1109606" y="4306838"/>
            <a:ext cx="626100" cy="478200"/>
          </a:xfrm>
          <a:prstGeom prst="donut">
            <a:avLst>
              <a:gd fmla="val 25000" name="adj"/>
            </a:avLst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512" name="Google Shape;1512;p95"/>
          <p:cNvSpPr txBox="1"/>
          <p:nvPr/>
        </p:nvSpPr>
        <p:spPr>
          <a:xfrm>
            <a:off x="5655919" y="1361963"/>
            <a:ext cx="27933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After every lesson please shut the laptop down so it is ready for the next person!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0FF"/>
        </a:solidFill>
      </p:bgPr>
    </p:bg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p96" title="cheat she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00" y="453150"/>
            <a:ext cx="8839204" cy="39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96" title="Screenshot 2025-08-12 1006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425" y="2122000"/>
            <a:ext cx="1081094" cy="5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96" title="Screenshot 2025-08-12 100708.png"/>
          <p:cNvPicPr preferRelativeResize="0"/>
          <p:nvPr/>
        </p:nvPicPr>
        <p:blipFill rotWithShape="1">
          <a:blip r:embed="rId5">
            <a:alphaModFix/>
          </a:blip>
          <a:srcRect b="41932" l="66453" r="7727" t="49998"/>
          <a:stretch/>
        </p:blipFill>
        <p:spPr>
          <a:xfrm>
            <a:off x="7482750" y="2173052"/>
            <a:ext cx="1204650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96" title="Screenshot 2025-08-12 10072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950" y="3625059"/>
            <a:ext cx="1204650" cy="32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96"/>
          <p:cNvSpPr txBox="1"/>
          <p:nvPr/>
        </p:nvSpPr>
        <p:spPr>
          <a:xfrm>
            <a:off x="815100" y="3735425"/>
            <a:ext cx="678300" cy="128100"/>
          </a:xfrm>
          <a:prstGeom prst="rect">
            <a:avLst/>
          </a:prstGeom>
          <a:solidFill>
            <a:srgbClr val="0957D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522" name="Google Shape;1522;p96"/>
          <p:cNvSpPr txBox="1"/>
          <p:nvPr/>
        </p:nvSpPr>
        <p:spPr>
          <a:xfrm>
            <a:off x="853500" y="3675750"/>
            <a:ext cx="563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</a:rPr>
              <a:t>Your name</a:t>
            </a:r>
            <a:endParaRPr sz="600">
              <a:solidFill>
                <a:srgbClr val="FFFFFF"/>
              </a:solidFill>
            </a:endParaRPr>
          </a:p>
        </p:txBody>
      </p:sp>
      <p:pic>
        <p:nvPicPr>
          <p:cNvPr id="1523" name="Google Shape;1523;p96" title="Screenshot 2025-08-12 100728.png"/>
          <p:cNvPicPr preferRelativeResize="0"/>
          <p:nvPr/>
        </p:nvPicPr>
        <p:blipFill rotWithShape="1">
          <a:blip r:embed="rId7">
            <a:alphaModFix/>
          </a:blip>
          <a:srcRect b="6590" l="3390" r="0" t="19109"/>
          <a:stretch/>
        </p:blipFill>
        <p:spPr>
          <a:xfrm>
            <a:off x="1887591" y="3747975"/>
            <a:ext cx="1087108" cy="3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96" title="Screenshot 2025-08-12 10074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7600" y="4315750"/>
            <a:ext cx="2316400" cy="597375"/>
          </a:xfrm>
          <a:prstGeom prst="rect">
            <a:avLst/>
          </a:prstGeom>
          <a:noFill/>
          <a:ln cap="flat" cmpd="sng" w="9525">
            <a:solidFill>
              <a:srgbClr val="0957D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5" name="Google Shape;1525;p96"/>
          <p:cNvSpPr/>
          <p:nvPr/>
        </p:nvSpPr>
        <p:spPr>
          <a:xfrm rot="5400000">
            <a:off x="3638175" y="3986175"/>
            <a:ext cx="294300" cy="1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57D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6" name="Google Shape;1526;p96" title="Screenshot 2025-08-12 100750.png"/>
          <p:cNvPicPr preferRelativeResize="0"/>
          <p:nvPr/>
        </p:nvPicPr>
        <p:blipFill rotWithShape="1">
          <a:blip r:embed="rId9">
            <a:alphaModFix/>
          </a:blip>
          <a:srcRect b="13228" l="13209" r="0" t="20432"/>
          <a:stretch/>
        </p:blipFill>
        <p:spPr>
          <a:xfrm>
            <a:off x="4816600" y="3569225"/>
            <a:ext cx="861976" cy="3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96" title="Screenshot 2025-08-12 101319.png"/>
          <p:cNvPicPr preferRelativeResize="0"/>
          <p:nvPr/>
        </p:nvPicPr>
        <p:blipFill rotWithShape="1">
          <a:blip r:embed="rId10">
            <a:alphaModFix/>
          </a:blip>
          <a:srcRect b="0" l="4443" r="0" t="24698"/>
          <a:stretch/>
        </p:blipFill>
        <p:spPr>
          <a:xfrm>
            <a:off x="7520464" y="3641387"/>
            <a:ext cx="1158561" cy="2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96" title="Screenshot 2025-08-12 100518.png"/>
          <p:cNvPicPr preferRelativeResize="0"/>
          <p:nvPr/>
        </p:nvPicPr>
        <p:blipFill rotWithShape="1">
          <a:blip r:embed="rId11">
            <a:alphaModFix/>
          </a:blip>
          <a:srcRect b="76660" l="39448" r="39679" t="7590"/>
          <a:stretch/>
        </p:blipFill>
        <p:spPr>
          <a:xfrm>
            <a:off x="6244150" y="453150"/>
            <a:ext cx="748650" cy="70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96" title="Screenshot 2025-08-12 100518.png"/>
          <p:cNvPicPr preferRelativeResize="0"/>
          <p:nvPr/>
        </p:nvPicPr>
        <p:blipFill rotWithShape="1">
          <a:blip r:embed="rId11">
            <a:alphaModFix/>
          </a:blip>
          <a:srcRect b="49494" l="27205" r="27549" t="38891"/>
          <a:stretch/>
        </p:blipFill>
        <p:spPr>
          <a:xfrm>
            <a:off x="3213650" y="2179451"/>
            <a:ext cx="1204650" cy="38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96"/>
          <p:cNvSpPr/>
          <p:nvPr/>
        </p:nvSpPr>
        <p:spPr>
          <a:xfrm>
            <a:off x="1858550" y="2250425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1" name="Google Shape;1531;p96" title="Google_Chrome_icon_(February_2022).svg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5225" y="2258650"/>
            <a:ext cx="333850" cy="3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96" title="Google_Chrome_icon_(February_2022).svg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72475" y="582250"/>
            <a:ext cx="448998" cy="44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533" name="Google Shape;1533;p96"/>
          <p:cNvSpPr/>
          <p:nvPr/>
        </p:nvSpPr>
        <p:spPr>
          <a:xfrm>
            <a:off x="6089038" y="2033050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96"/>
          <p:cNvSpPr/>
          <p:nvPr/>
        </p:nvSpPr>
        <p:spPr>
          <a:xfrm>
            <a:off x="6089038" y="2185450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96" title="Screenshot 2025-08-12 100439.png"/>
          <p:cNvPicPr preferRelativeResize="0"/>
          <p:nvPr/>
        </p:nvPicPr>
        <p:blipFill rotWithShape="1">
          <a:blip r:embed="rId13">
            <a:alphaModFix/>
          </a:blip>
          <a:srcRect b="0" l="0" r="-9277" t="0"/>
          <a:stretch/>
        </p:blipFill>
        <p:spPr>
          <a:xfrm>
            <a:off x="6300538" y="2342526"/>
            <a:ext cx="664231" cy="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6" title="Screenshot 2025-08-12 100411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33225" y="2073262"/>
            <a:ext cx="598831" cy="26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CCD6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1"/>
          <p:cNvSpPr txBox="1"/>
          <p:nvPr>
            <p:ph type="title"/>
          </p:nvPr>
        </p:nvSpPr>
        <p:spPr>
          <a:xfrm>
            <a:off x="3307725" y="112444"/>
            <a:ext cx="329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Meet the team</a:t>
            </a:r>
            <a:endParaRPr sz="3200"/>
          </a:p>
        </p:txBody>
      </p:sp>
      <p:sp>
        <p:nvSpPr>
          <p:cNvPr id="786" name="Google Shape;786;p61"/>
          <p:cNvSpPr txBox="1"/>
          <p:nvPr>
            <p:ph idx="1" type="body"/>
          </p:nvPr>
        </p:nvSpPr>
        <p:spPr>
          <a:xfrm>
            <a:off x="1745044" y="960300"/>
            <a:ext cx="14271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Anthony 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Head of ICT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7" name="Google Shape;787;p61"/>
          <p:cNvSpPr txBox="1"/>
          <p:nvPr>
            <p:ph idx="2" type="body"/>
          </p:nvPr>
        </p:nvSpPr>
        <p:spPr>
          <a:xfrm>
            <a:off x="7960894" y="960300"/>
            <a:ext cx="112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Ms Rhian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8" name="Google Shape;788;p61"/>
          <p:cNvSpPr txBox="1"/>
          <p:nvPr>
            <p:ph idx="3" type="body"/>
          </p:nvPr>
        </p:nvSpPr>
        <p:spPr>
          <a:xfrm>
            <a:off x="5074027" y="960300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Patrick 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9" name="Google Shape;7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00" y="960300"/>
            <a:ext cx="1557863" cy="1557863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4288">
              <a:srgbClr val="000000">
                <a:alpha val="50000"/>
              </a:srgbClr>
            </a:outerShdw>
          </a:effectLst>
        </p:spPr>
      </p:pic>
      <p:pic>
        <p:nvPicPr>
          <p:cNvPr id="790" name="Google Shape;79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193" y="960300"/>
            <a:ext cx="1557862" cy="1557862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4288">
              <a:srgbClr val="000000">
                <a:alpha val="50000"/>
              </a:srgbClr>
            </a:outerShdw>
          </a:effectLst>
        </p:spPr>
      </p:pic>
      <p:sp>
        <p:nvSpPr>
          <p:cNvPr id="791" name="Google Shape;791;p61"/>
          <p:cNvSpPr txBox="1"/>
          <p:nvPr>
            <p:ph idx="3" type="body"/>
          </p:nvPr>
        </p:nvSpPr>
        <p:spPr>
          <a:xfrm>
            <a:off x="3061702" y="3296081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Mr Tue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2" name="Google Shape;792;p61"/>
          <p:cNvSpPr txBox="1"/>
          <p:nvPr>
            <p:ph idx="3" type="body"/>
          </p:nvPr>
        </p:nvSpPr>
        <p:spPr>
          <a:xfrm>
            <a:off x="6393052" y="3296081"/>
            <a:ext cx="12273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>
                <a:latin typeface="Comfortaa"/>
                <a:ea typeface="Comfortaa"/>
                <a:cs typeface="Comfortaa"/>
                <a:sym typeface="Comfortaa"/>
              </a:rPr>
              <a:t>Ms Uyen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93" name="Google Shape;79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752" y="960300"/>
            <a:ext cx="1626435" cy="162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61"/>
          <p:cNvPicPr preferRelativeResize="0"/>
          <p:nvPr/>
        </p:nvPicPr>
        <p:blipFill rotWithShape="1">
          <a:blip r:embed="rId6">
            <a:alphaModFix/>
          </a:blip>
          <a:srcRect b="0" l="0" r="0" t="7467"/>
          <a:stretch/>
        </p:blipFill>
        <p:spPr>
          <a:xfrm>
            <a:off x="4908675" y="2893266"/>
            <a:ext cx="1557865" cy="193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61"/>
          <p:cNvPicPr preferRelativeResize="0"/>
          <p:nvPr/>
        </p:nvPicPr>
        <p:blipFill rotWithShape="1">
          <a:blip r:embed="rId7">
            <a:alphaModFix/>
          </a:blip>
          <a:srcRect b="6785" l="0" r="0" t="0"/>
          <a:stretch/>
        </p:blipFill>
        <p:spPr>
          <a:xfrm>
            <a:off x="1503844" y="3075234"/>
            <a:ext cx="1448813" cy="1703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E8FE"/>
        </a:solidFill>
      </p:bgPr>
    </p:bg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97" title="Screenshot 2025-08-12 at 19.37.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00" y="50800"/>
            <a:ext cx="857237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" name="Google Shape;1546;p98" title="Screenshot 2025-08-11 1501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6000"/>
            <a:ext cx="8839199" cy="4501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Apple Computers iPad Pro tablet (provided by Getty Images)" id="1551" name="Google Shape;155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250" y="213650"/>
            <a:ext cx="607581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00"/>
          <p:cNvSpPr txBox="1"/>
          <p:nvPr>
            <p:ph type="title"/>
          </p:nvPr>
        </p:nvSpPr>
        <p:spPr>
          <a:xfrm>
            <a:off x="311738" y="17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Setting up Apple Classroom </a:t>
            </a:r>
            <a:endParaRPr u="sng"/>
          </a:p>
        </p:txBody>
      </p:sp>
      <p:sp>
        <p:nvSpPr>
          <p:cNvPr id="1557" name="Google Shape;1557;p100"/>
          <p:cNvSpPr txBox="1"/>
          <p:nvPr>
            <p:ph idx="1" type="body"/>
          </p:nvPr>
        </p:nvSpPr>
        <p:spPr>
          <a:xfrm>
            <a:off x="311738" y="966731"/>
            <a:ext cx="420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Turn WIFI on and connect to </a:t>
            </a:r>
            <a:r>
              <a:rPr b="1" lang="en-GB" sz="2100">
                <a:latin typeface="Comfortaa"/>
                <a:ea typeface="Comfortaa"/>
                <a:cs typeface="Comfortaa"/>
                <a:sym typeface="Comfortaa"/>
              </a:rPr>
              <a:t>‘EDUCATION’ </a:t>
            </a:r>
            <a:r>
              <a:rPr lang="en-GB" sz="2100"/>
              <a:t>network</a:t>
            </a:r>
            <a:endParaRPr sz="2100"/>
          </a:p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Go to settings and look for the logo</a:t>
            </a:r>
            <a:endParaRPr sz="2100"/>
          </a:p>
          <a:p>
            <a:pPr indent="-29845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Tap blue words Add/ join class e.g </a:t>
            </a:r>
            <a:r>
              <a:rPr b="1" lang="en-GB" sz="21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‘3B ICT Mr Anthony’</a:t>
            </a:r>
            <a:endParaRPr b="1" sz="21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58" name="Google Shape;155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913" y="112453"/>
            <a:ext cx="1112344" cy="111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100"/>
          <p:cNvPicPr preferRelativeResize="0"/>
          <p:nvPr/>
        </p:nvPicPr>
        <p:blipFill rotWithShape="1">
          <a:blip r:embed="rId4">
            <a:alphaModFix/>
          </a:blip>
          <a:srcRect b="38375" l="0" r="31898" t="22373"/>
          <a:stretch/>
        </p:blipFill>
        <p:spPr>
          <a:xfrm>
            <a:off x="4783013" y="1400175"/>
            <a:ext cx="4111558" cy="219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01"/>
          <p:cNvSpPr txBox="1"/>
          <p:nvPr>
            <p:ph type="title"/>
          </p:nvPr>
        </p:nvSpPr>
        <p:spPr>
          <a:xfrm>
            <a:off x="311738" y="17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Setting up Apple Classroom </a:t>
            </a:r>
            <a:endParaRPr u="sng"/>
          </a:p>
        </p:txBody>
      </p:sp>
      <p:sp>
        <p:nvSpPr>
          <p:cNvPr id="1565" name="Google Shape;1565;p101"/>
          <p:cNvSpPr txBox="1"/>
          <p:nvPr>
            <p:ph idx="1" type="body"/>
          </p:nvPr>
        </p:nvSpPr>
        <p:spPr>
          <a:xfrm>
            <a:off x="311738" y="966731"/>
            <a:ext cx="468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Enter the code you see on the screen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Write your first and last name 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Tap add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 sz="2100">
                <a:latin typeface="Comfortaa"/>
                <a:ea typeface="Comfortaa"/>
                <a:cs typeface="Comfortaa"/>
                <a:sym typeface="Comfortaa"/>
              </a:rPr>
              <a:t>ALLOW ALL </a:t>
            </a:r>
            <a:r>
              <a:rPr lang="en-GB" sz="2100"/>
              <a:t>permissions</a:t>
            </a:r>
            <a:endParaRPr sz="2100"/>
          </a:p>
          <a:p>
            <a:pPr indent="-2984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Wait for teacher  </a:t>
            </a:r>
            <a:endParaRPr sz="2100"/>
          </a:p>
        </p:txBody>
      </p:sp>
      <p:pic>
        <p:nvPicPr>
          <p:cNvPr id="1566" name="Google Shape;156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5394" y="337331"/>
            <a:ext cx="3701044" cy="29608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101"/>
          <p:cNvSpPr txBox="1"/>
          <p:nvPr/>
        </p:nvSpPr>
        <p:spPr>
          <a:xfrm>
            <a:off x="6395119" y="2681306"/>
            <a:ext cx="810300" cy="24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X X X X</a:t>
            </a:r>
            <a:endParaRPr b="1" sz="1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Google Shape;1572;p102"/>
          <p:cNvPicPr preferRelativeResize="0"/>
          <p:nvPr/>
        </p:nvPicPr>
        <p:blipFill rotWithShape="1">
          <a:blip r:embed="rId3">
            <a:alphaModFix/>
          </a:blip>
          <a:srcRect b="4611" l="0" r="0" t="11234"/>
          <a:stretch/>
        </p:blipFill>
        <p:spPr>
          <a:xfrm>
            <a:off x="652294" y="845213"/>
            <a:ext cx="7819090" cy="4112607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02"/>
          <p:cNvSpPr txBox="1"/>
          <p:nvPr>
            <p:ph idx="1" type="body"/>
          </p:nvPr>
        </p:nvSpPr>
        <p:spPr>
          <a:xfrm>
            <a:off x="311700" y="3868710"/>
            <a:ext cx="59988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Join Class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1574" name="Google Shape;1574;p102"/>
          <p:cNvCxnSpPr/>
          <p:nvPr/>
        </p:nvCxnSpPr>
        <p:spPr>
          <a:xfrm flipH="1" rot="10800000">
            <a:off x="5125875" y="1148550"/>
            <a:ext cx="2480100" cy="2973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575" name="Google Shape;1575;p102"/>
          <p:cNvSpPr txBox="1"/>
          <p:nvPr/>
        </p:nvSpPr>
        <p:spPr>
          <a:xfrm>
            <a:off x="876225" y="163500"/>
            <a:ext cx="5360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Join Google Classroom </a:t>
            </a:r>
            <a:endParaRPr sz="1100"/>
          </a:p>
        </p:txBody>
      </p:sp>
      <p:pic>
        <p:nvPicPr>
          <p:cNvPr id="1576" name="Google Shape;157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0425" y="-38025"/>
            <a:ext cx="932888" cy="8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103"/>
          <p:cNvPicPr preferRelativeResize="0"/>
          <p:nvPr/>
        </p:nvPicPr>
        <p:blipFill rotWithShape="1">
          <a:blip r:embed="rId3">
            <a:alphaModFix/>
          </a:blip>
          <a:srcRect b="13196" l="31816" r="32855" t="21894"/>
          <a:stretch/>
        </p:blipFill>
        <p:spPr>
          <a:xfrm>
            <a:off x="2741925" y="158700"/>
            <a:ext cx="3839045" cy="4408782"/>
          </a:xfrm>
          <a:prstGeom prst="rect">
            <a:avLst/>
          </a:prstGeom>
          <a:noFill/>
          <a:ln cap="flat" cmpd="sng" w="214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2" name="Google Shape;1582;p103"/>
          <p:cNvSpPr txBox="1"/>
          <p:nvPr>
            <p:ph idx="1" type="body"/>
          </p:nvPr>
        </p:nvSpPr>
        <p:spPr>
          <a:xfrm>
            <a:off x="311700" y="3868706"/>
            <a:ext cx="8607000" cy="966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400">
                <a:solidFill>
                  <a:schemeClr val="lt1"/>
                </a:solidFill>
              </a:rPr>
              <a:t>Enter class code </a:t>
            </a:r>
            <a:endParaRPr sz="7400">
              <a:solidFill>
                <a:schemeClr val="lt1"/>
              </a:solidFill>
            </a:endParaRPr>
          </a:p>
        </p:txBody>
      </p:sp>
      <p:cxnSp>
        <p:nvCxnSpPr>
          <p:cNvPr id="1583" name="Google Shape;1583;p103"/>
          <p:cNvCxnSpPr/>
          <p:nvPr/>
        </p:nvCxnSpPr>
        <p:spPr>
          <a:xfrm rot="10800000">
            <a:off x="4538175" y="2449050"/>
            <a:ext cx="587700" cy="16728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04"/>
          <p:cNvSpPr txBox="1"/>
          <p:nvPr>
            <p:ph type="title"/>
          </p:nvPr>
        </p:nvSpPr>
        <p:spPr>
          <a:xfrm>
            <a:off x="311738" y="226981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Agree and sign on Google Forms</a:t>
            </a:r>
            <a:endParaRPr/>
          </a:p>
        </p:txBody>
      </p:sp>
      <p:pic>
        <p:nvPicPr>
          <p:cNvPr id="1589" name="Google Shape;158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163" y="1151200"/>
            <a:ext cx="5590241" cy="38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5"/>
          <p:cNvSpPr txBox="1"/>
          <p:nvPr>
            <p:ph type="title"/>
          </p:nvPr>
        </p:nvSpPr>
        <p:spPr>
          <a:xfrm>
            <a:off x="311700" y="445025"/>
            <a:ext cx="43785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you already know? </a:t>
            </a:r>
            <a:endParaRPr/>
          </a:p>
        </p:txBody>
      </p:sp>
      <p:sp>
        <p:nvSpPr>
          <p:cNvPr id="1595" name="Google Shape;1595;p10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Scan the QR code and take the iPad basic skills quiz and test your knowledge. If you score below 50% retake the quiz and try and beat your score!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596" name="Google Shape;159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050" y="1383250"/>
            <a:ext cx="4527600" cy="2376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6"/>
          <p:cNvSpPr txBox="1"/>
          <p:nvPr>
            <p:ph type="title"/>
          </p:nvPr>
        </p:nvSpPr>
        <p:spPr>
          <a:xfrm>
            <a:off x="119550" y="75525"/>
            <a:ext cx="39999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iPad skills builder </a:t>
            </a:r>
            <a:endParaRPr/>
          </a:p>
        </p:txBody>
      </p:sp>
      <p:sp>
        <p:nvSpPr>
          <p:cNvPr id="1602" name="Google Shape;1602;p106"/>
          <p:cNvSpPr txBox="1"/>
          <p:nvPr>
            <p:ph idx="1" type="body"/>
          </p:nvPr>
        </p:nvSpPr>
        <p:spPr>
          <a:xfrm>
            <a:off x="119550" y="760250"/>
            <a:ext cx="377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Complete the skills from the choice  and present them in an app of your choice. E.g. Freeform, Keynote, Canva, slides etc.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Look at the </a:t>
            </a:r>
            <a:r>
              <a:rPr lang="en-GB" sz="1900">
                <a:solidFill>
                  <a:schemeClr val="dk1"/>
                </a:solidFill>
              </a:rPr>
              <a:t>example! 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603" name="Google Shape;160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50" y="3178600"/>
            <a:ext cx="1018625" cy="7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950" y="3181000"/>
            <a:ext cx="713766" cy="7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1500" y="3178600"/>
            <a:ext cx="713775" cy="7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106" title="ScreenRecording_08-11-2025 14-15-07_1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2650" y="800625"/>
            <a:ext cx="4948949" cy="345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799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62"/>
          <p:cNvSpPr txBox="1"/>
          <p:nvPr>
            <p:ph idx="4294967295" type="title"/>
          </p:nvPr>
        </p:nvSpPr>
        <p:spPr>
          <a:xfrm>
            <a:off x="7023675" y="907894"/>
            <a:ext cx="19650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What do these look like in the DREAMS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Labs?</a:t>
            </a:r>
            <a:endParaRPr sz="3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1" name="Google Shape;161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46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6" name="Google Shape;1616;p108"/>
          <p:cNvGrpSpPr/>
          <p:nvPr/>
        </p:nvGrpSpPr>
        <p:grpSpPr>
          <a:xfrm rot="-807479">
            <a:off x="43729" y="808658"/>
            <a:ext cx="1456151" cy="1845096"/>
            <a:chOff x="4700075" y="3262363"/>
            <a:chExt cx="560525" cy="710238"/>
          </a:xfrm>
        </p:grpSpPr>
        <p:sp>
          <p:nvSpPr>
            <p:cNvPr id="1617" name="Google Shape;1617;p108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214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3139">
                <a:schemeClr val="lt2">
                  <a:alpha val="26000"/>
                </a:schemeClr>
              </a:outerShdw>
            </a:effectLst>
          </p:spPr>
          <p:txBody>
            <a:bodyPr anchorCtr="0" anchor="ctr" bIns="72875" lIns="72875" spcFirstLastPara="1" rIns="72875" wrap="square" tIns="7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8" name="Google Shape;1618;p108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619" name="Google Shape;1619;p108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108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108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108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08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108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108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108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108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108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108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108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108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108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108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108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108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108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108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108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108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108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108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108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108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108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108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108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108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108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108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108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108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108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108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108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108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108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108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108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108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108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108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108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108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108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108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108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108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108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108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108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108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108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108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108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108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108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108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108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108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80" name="Google Shape;1680;p108"/>
          <p:cNvSpPr txBox="1"/>
          <p:nvPr>
            <p:ph type="title"/>
          </p:nvPr>
        </p:nvSpPr>
        <p:spPr>
          <a:xfrm>
            <a:off x="2206181" y="1964700"/>
            <a:ext cx="4855200" cy="17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Welcome to the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DREAMS Lab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Y5/6 </a:t>
            </a:r>
            <a:endParaRPr sz="4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accent1"/>
              </a:solidFill>
            </a:endParaRPr>
          </a:p>
        </p:txBody>
      </p:sp>
      <p:sp>
        <p:nvSpPr>
          <p:cNvPr id="1681" name="Google Shape;1681;p108"/>
          <p:cNvSpPr txBox="1"/>
          <p:nvPr/>
        </p:nvSpPr>
        <p:spPr>
          <a:xfrm>
            <a:off x="6791756" y="4189706"/>
            <a:ext cx="2150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900">
                <a:solidFill>
                  <a:srgbClr val="5271FF"/>
                </a:solidFill>
                <a:latin typeface="Patrick Hand"/>
                <a:ea typeface="Patrick Hand"/>
                <a:cs typeface="Patrick Hand"/>
                <a:sym typeface="Patrick Hand"/>
              </a:rPr>
              <a:t>Laptops</a:t>
            </a:r>
            <a:endParaRPr sz="1100">
              <a:solidFill>
                <a:srgbClr val="5271FF"/>
              </a:solidFill>
            </a:endParaRPr>
          </a:p>
        </p:txBody>
      </p:sp>
      <p:pic>
        <p:nvPicPr>
          <p:cNvPr id="1682" name="Google Shape;168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050" y="2571750"/>
            <a:ext cx="3429000" cy="1928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9F0FF"/>
        </a:solidFill>
      </p:bgPr>
    </p:bg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09" title="cheat she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00" y="453150"/>
            <a:ext cx="8839204" cy="39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109" title="Screenshot 2025-08-12 1006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425" y="2122000"/>
            <a:ext cx="1081094" cy="5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109" title="Screenshot 2025-08-12 100708.png"/>
          <p:cNvPicPr preferRelativeResize="0"/>
          <p:nvPr/>
        </p:nvPicPr>
        <p:blipFill rotWithShape="1">
          <a:blip r:embed="rId5">
            <a:alphaModFix/>
          </a:blip>
          <a:srcRect b="41932" l="66453" r="7727" t="49998"/>
          <a:stretch/>
        </p:blipFill>
        <p:spPr>
          <a:xfrm>
            <a:off x="7482750" y="2173052"/>
            <a:ext cx="1204650" cy="4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109" title="Screenshot 2025-08-12 100722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950" y="3625059"/>
            <a:ext cx="1204650" cy="32696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09"/>
          <p:cNvSpPr txBox="1"/>
          <p:nvPr/>
        </p:nvSpPr>
        <p:spPr>
          <a:xfrm>
            <a:off x="815100" y="3735425"/>
            <a:ext cx="678300" cy="128100"/>
          </a:xfrm>
          <a:prstGeom prst="rect">
            <a:avLst/>
          </a:prstGeom>
          <a:solidFill>
            <a:srgbClr val="0957D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1692" name="Google Shape;1692;p109"/>
          <p:cNvSpPr txBox="1"/>
          <p:nvPr/>
        </p:nvSpPr>
        <p:spPr>
          <a:xfrm>
            <a:off x="853500" y="3675750"/>
            <a:ext cx="563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</a:rPr>
              <a:t>Your name</a:t>
            </a:r>
            <a:endParaRPr sz="600">
              <a:solidFill>
                <a:srgbClr val="FFFFFF"/>
              </a:solidFill>
            </a:endParaRPr>
          </a:p>
        </p:txBody>
      </p:sp>
      <p:pic>
        <p:nvPicPr>
          <p:cNvPr id="1693" name="Google Shape;1693;p109" title="Screenshot 2025-08-12 100728.png"/>
          <p:cNvPicPr preferRelativeResize="0"/>
          <p:nvPr/>
        </p:nvPicPr>
        <p:blipFill rotWithShape="1">
          <a:blip r:embed="rId7">
            <a:alphaModFix/>
          </a:blip>
          <a:srcRect b="6590" l="3390" r="0" t="19109"/>
          <a:stretch/>
        </p:blipFill>
        <p:spPr>
          <a:xfrm>
            <a:off x="1887591" y="3747975"/>
            <a:ext cx="1087108" cy="3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109" title="Screenshot 2025-08-12 10074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7600" y="4315750"/>
            <a:ext cx="2316400" cy="597375"/>
          </a:xfrm>
          <a:prstGeom prst="rect">
            <a:avLst/>
          </a:prstGeom>
          <a:noFill/>
          <a:ln cap="flat" cmpd="sng" w="9525">
            <a:solidFill>
              <a:srgbClr val="0957D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5" name="Google Shape;1695;p109"/>
          <p:cNvSpPr/>
          <p:nvPr/>
        </p:nvSpPr>
        <p:spPr>
          <a:xfrm rot="5400000">
            <a:off x="3638175" y="3986175"/>
            <a:ext cx="294300" cy="12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57D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6" name="Google Shape;1696;p109" title="Screenshot 2025-08-12 100750.png"/>
          <p:cNvPicPr preferRelativeResize="0"/>
          <p:nvPr/>
        </p:nvPicPr>
        <p:blipFill rotWithShape="1">
          <a:blip r:embed="rId9">
            <a:alphaModFix/>
          </a:blip>
          <a:srcRect b="13228" l="13209" r="0" t="20432"/>
          <a:stretch/>
        </p:blipFill>
        <p:spPr>
          <a:xfrm>
            <a:off x="4816600" y="3569225"/>
            <a:ext cx="861976" cy="3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109" title="Screenshot 2025-08-12 101319.png"/>
          <p:cNvPicPr preferRelativeResize="0"/>
          <p:nvPr/>
        </p:nvPicPr>
        <p:blipFill rotWithShape="1">
          <a:blip r:embed="rId10">
            <a:alphaModFix/>
          </a:blip>
          <a:srcRect b="0" l="4443" r="0" t="24698"/>
          <a:stretch/>
        </p:blipFill>
        <p:spPr>
          <a:xfrm>
            <a:off x="7520464" y="3641387"/>
            <a:ext cx="1158561" cy="2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109" title="Screenshot 2025-08-12 100518.png"/>
          <p:cNvPicPr preferRelativeResize="0"/>
          <p:nvPr/>
        </p:nvPicPr>
        <p:blipFill rotWithShape="1">
          <a:blip r:embed="rId11">
            <a:alphaModFix/>
          </a:blip>
          <a:srcRect b="76660" l="39448" r="39679" t="7590"/>
          <a:stretch/>
        </p:blipFill>
        <p:spPr>
          <a:xfrm>
            <a:off x="6244150" y="453150"/>
            <a:ext cx="748650" cy="70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109" title="Screenshot 2025-08-12 100518.png"/>
          <p:cNvPicPr preferRelativeResize="0"/>
          <p:nvPr/>
        </p:nvPicPr>
        <p:blipFill rotWithShape="1">
          <a:blip r:embed="rId11">
            <a:alphaModFix/>
          </a:blip>
          <a:srcRect b="49494" l="27205" r="27549" t="38891"/>
          <a:stretch/>
        </p:blipFill>
        <p:spPr>
          <a:xfrm>
            <a:off x="3213650" y="2179451"/>
            <a:ext cx="1204650" cy="3851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109"/>
          <p:cNvSpPr/>
          <p:nvPr/>
        </p:nvSpPr>
        <p:spPr>
          <a:xfrm>
            <a:off x="1858550" y="2250425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1" name="Google Shape;1701;p109" title="Google_Chrome_icon_(February_2022).svg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35225" y="2258650"/>
            <a:ext cx="333850" cy="3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109" title="Google_Chrome_icon_(February_2022).svg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72475" y="582250"/>
            <a:ext cx="448998" cy="448998"/>
          </a:xfrm>
          <a:prstGeom prst="rect">
            <a:avLst/>
          </a:prstGeom>
          <a:noFill/>
          <a:ln>
            <a:noFill/>
          </a:ln>
        </p:spPr>
      </p:pic>
      <p:sp>
        <p:nvSpPr>
          <p:cNvPr id="1703" name="Google Shape;1703;p109"/>
          <p:cNvSpPr/>
          <p:nvPr/>
        </p:nvSpPr>
        <p:spPr>
          <a:xfrm>
            <a:off x="6089038" y="2033050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09"/>
          <p:cNvSpPr/>
          <p:nvPr/>
        </p:nvSpPr>
        <p:spPr>
          <a:xfrm>
            <a:off x="6089038" y="2185450"/>
            <a:ext cx="10872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5" name="Google Shape;1705;p109" title="Screenshot 2025-08-12 100439.png"/>
          <p:cNvPicPr preferRelativeResize="0"/>
          <p:nvPr/>
        </p:nvPicPr>
        <p:blipFill rotWithShape="1">
          <a:blip r:embed="rId13">
            <a:alphaModFix/>
          </a:blip>
          <a:srcRect b="0" l="0" r="-9277" t="0"/>
          <a:stretch/>
        </p:blipFill>
        <p:spPr>
          <a:xfrm>
            <a:off x="6300538" y="2342526"/>
            <a:ext cx="664231" cy="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9" title="Screenshot 2025-08-12 100411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33225" y="2011225"/>
            <a:ext cx="598831" cy="26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109"/>
          <p:cNvSpPr/>
          <p:nvPr/>
        </p:nvSpPr>
        <p:spPr>
          <a:xfrm>
            <a:off x="6065650" y="2122000"/>
            <a:ext cx="238800" cy="128100"/>
          </a:xfrm>
          <a:prstGeom prst="rightArrow">
            <a:avLst>
              <a:gd fmla="val 50000" name="adj1"/>
              <a:gd fmla="val 32494" name="adj2"/>
            </a:avLst>
          </a:prstGeom>
          <a:solidFill>
            <a:srgbClr val="0957D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09"/>
          <p:cNvSpPr/>
          <p:nvPr/>
        </p:nvSpPr>
        <p:spPr>
          <a:xfrm>
            <a:off x="6065650" y="2471038"/>
            <a:ext cx="238800" cy="128100"/>
          </a:xfrm>
          <a:prstGeom prst="rightArrow">
            <a:avLst>
              <a:gd fmla="val 50000" name="adj1"/>
              <a:gd fmla="val 32494" name="adj2"/>
            </a:avLst>
          </a:prstGeom>
          <a:solidFill>
            <a:srgbClr val="0957D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72A"/>
        </a:solidFill>
      </p:bgPr>
    </p:bg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3" name="Google Shape;1713;p110" title="Screenshot 2025-08-12 at 11.23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350"/>
            <a:ext cx="8839204" cy="4795095"/>
          </a:xfrm>
          <a:prstGeom prst="rect">
            <a:avLst/>
          </a:prstGeom>
          <a:noFill/>
          <a:ln cap="flat" cmpd="sng" w="28575">
            <a:solidFill>
              <a:srgbClr val="0957D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3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Dreams Lab Expectations</a:t>
            </a:r>
            <a:endParaRPr/>
          </a:p>
        </p:txBody>
      </p:sp>
      <p:grpSp>
        <p:nvGrpSpPr>
          <p:cNvPr id="807" name="Google Shape;807;p63"/>
          <p:cNvGrpSpPr/>
          <p:nvPr/>
        </p:nvGrpSpPr>
        <p:grpSpPr>
          <a:xfrm>
            <a:off x="3103241" y="864500"/>
            <a:ext cx="744312" cy="221985"/>
            <a:chOff x="8652775" y="883650"/>
            <a:chExt cx="120875" cy="36050"/>
          </a:xfrm>
        </p:grpSpPr>
        <p:sp>
          <p:nvSpPr>
            <p:cNvPr id="808" name="Google Shape;808;p6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63"/>
          <p:cNvGrpSpPr/>
          <p:nvPr/>
        </p:nvGrpSpPr>
        <p:grpSpPr>
          <a:xfrm>
            <a:off x="2235791" y="1381400"/>
            <a:ext cx="234762" cy="218290"/>
            <a:chOff x="8652775" y="883650"/>
            <a:chExt cx="38125" cy="35450"/>
          </a:xfrm>
        </p:grpSpPr>
        <p:sp>
          <p:nvSpPr>
            <p:cNvPr id="815" name="Google Shape;815;p6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6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6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63"/>
          <p:cNvGrpSpPr/>
          <p:nvPr/>
        </p:nvGrpSpPr>
        <p:grpSpPr>
          <a:xfrm>
            <a:off x="4658891" y="4179088"/>
            <a:ext cx="234762" cy="218290"/>
            <a:chOff x="8652775" y="883650"/>
            <a:chExt cx="38125" cy="35450"/>
          </a:xfrm>
        </p:grpSpPr>
        <p:sp>
          <p:nvSpPr>
            <p:cNvPr id="819" name="Google Shape;819;p6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6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6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63"/>
          <p:cNvGrpSpPr/>
          <p:nvPr/>
        </p:nvGrpSpPr>
        <p:grpSpPr>
          <a:xfrm rot="-1214228">
            <a:off x="6706256" y="3382562"/>
            <a:ext cx="1142081" cy="979326"/>
            <a:chOff x="4041575" y="1574875"/>
            <a:chExt cx="296475" cy="254225"/>
          </a:xfrm>
        </p:grpSpPr>
        <p:sp>
          <p:nvSpPr>
            <p:cNvPr id="824" name="Google Shape;824;p63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5" name="Google Shape;825;p63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826" name="Google Shape;826;p63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63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63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63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63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63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63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63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63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63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6" name="Google Shape;836;p63"/>
          <p:cNvGrpSpPr/>
          <p:nvPr/>
        </p:nvGrpSpPr>
        <p:grpSpPr>
          <a:xfrm rot="-603175">
            <a:off x="737506" y="715848"/>
            <a:ext cx="812360" cy="950133"/>
            <a:chOff x="1550475" y="1522188"/>
            <a:chExt cx="307200" cy="359300"/>
          </a:xfrm>
        </p:grpSpPr>
        <p:sp>
          <p:nvSpPr>
            <p:cNvPr id="837" name="Google Shape;837;p63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8" name="Google Shape;838;p63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839" name="Google Shape;839;p63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63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63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63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63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63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63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63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63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63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63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63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63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63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63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63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63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63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63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63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63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0" name="Google Shape;860;p63"/>
          <p:cNvGrpSpPr/>
          <p:nvPr/>
        </p:nvGrpSpPr>
        <p:grpSpPr>
          <a:xfrm>
            <a:off x="6845691" y="2335025"/>
            <a:ext cx="234762" cy="218290"/>
            <a:chOff x="8652775" y="883650"/>
            <a:chExt cx="38125" cy="35450"/>
          </a:xfrm>
        </p:grpSpPr>
        <p:sp>
          <p:nvSpPr>
            <p:cNvPr id="861" name="Google Shape;861;p6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63"/>
          <p:cNvGrpSpPr/>
          <p:nvPr/>
        </p:nvGrpSpPr>
        <p:grpSpPr>
          <a:xfrm>
            <a:off x="5925668" y="4280769"/>
            <a:ext cx="430885" cy="203666"/>
            <a:chOff x="8703675" y="886625"/>
            <a:chExt cx="69975" cy="33075"/>
          </a:xfrm>
        </p:grpSpPr>
        <p:sp>
          <p:nvSpPr>
            <p:cNvPr id="865" name="Google Shape;865;p6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67" name="Google Shape;8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156" y="1086508"/>
            <a:ext cx="2755771" cy="1852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4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3500"/>
              <a:t>If…then… </a:t>
            </a:r>
            <a:endParaRPr sz="3500"/>
          </a:p>
        </p:txBody>
      </p:sp>
      <p:sp>
        <p:nvSpPr>
          <p:cNvPr id="873" name="Google Shape;873;p64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waiting outside for my teacher, then….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74" name="Google Shape;874;p64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play on my iPad.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75" name="Google Shape;875;p64"/>
          <p:cNvSpPr/>
          <p:nvPr/>
        </p:nvSpPr>
        <p:spPr>
          <a:xfrm>
            <a:off x="311738" y="3404475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…I should wait quietly against the wall. 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76" name="Google Shape;876;p64"/>
          <p:cNvSpPr/>
          <p:nvPr/>
        </p:nvSpPr>
        <p:spPr>
          <a:xfrm>
            <a:off x="6216619" y="1423688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speak loudly to my friends.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77" name="Google Shape;877;p64"/>
          <p:cNvSpPr/>
          <p:nvPr/>
        </p:nvSpPr>
        <p:spPr>
          <a:xfrm>
            <a:off x="5463300" y="3577838"/>
            <a:ext cx="26628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…I should just go in and wait inside.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878" name="Google Shape;8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Google Shape;879;p64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880" name="Google Shape;880;p64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1" name="Google Shape;881;p64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882" name="Google Shape;882;p64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64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64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64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64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64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64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64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64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64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5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stuck and I don’t know what to do next, then….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98" name="Google Shape;898;p65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Sit and wait for someone to help me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899" name="Google Shape;899;p65"/>
          <p:cNvSpPr/>
          <p:nvPr/>
        </p:nvSpPr>
        <p:spPr>
          <a:xfrm>
            <a:off x="613819" y="3462263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Go and ask my Class teacher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00" name="Google Shape;900;p65"/>
          <p:cNvSpPr/>
          <p:nvPr/>
        </p:nvSpPr>
        <p:spPr>
          <a:xfrm>
            <a:off x="6088669" y="1381163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I should play a random game on my iPad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5540325" y="3533738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C3 B4 Me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mfortaa Medium"/>
                <a:ea typeface="Comfortaa Medium"/>
                <a:cs typeface="Comfortaa Medium"/>
                <a:sym typeface="Comfortaa Medium"/>
              </a:rPr>
              <a:t>(ask 3 friends for help before asking your ICT Teacher)</a:t>
            </a:r>
            <a:endParaRPr sz="12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902" name="Google Shape;9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3" name="Google Shape;903;p65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904" name="Google Shape;904;p65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5" name="Google Shape;905;p65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906" name="Google Shape;906;p65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65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65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65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65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65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65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65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65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65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6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921" name="Google Shape;921;p66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asked to work with a partner or in a group, then….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22" name="Google Shape;922;p66"/>
          <p:cNvSpPr/>
          <p:nvPr/>
        </p:nvSpPr>
        <p:spPr>
          <a:xfrm>
            <a:off x="703856" y="1190981"/>
            <a:ext cx="2351400" cy="1432800"/>
          </a:xfrm>
          <a:prstGeom prst="rect">
            <a:avLst/>
          </a:prstGeom>
          <a:solidFill>
            <a:srgbClr val="FF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omfortaa Medium"/>
                <a:ea typeface="Comfortaa Medium"/>
                <a:cs typeface="Comfortaa Medium"/>
                <a:sym typeface="Comfortaa Medium"/>
              </a:rPr>
              <a:t>…. I will put my headphones in and stay quiet</a:t>
            </a:r>
            <a:endParaRPr sz="19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23" name="Google Shape;923;p66"/>
          <p:cNvSpPr/>
          <p:nvPr/>
        </p:nvSpPr>
        <p:spPr>
          <a:xfrm>
            <a:off x="787200" y="3317794"/>
            <a:ext cx="2807700" cy="12132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I will listen to everyone and make sure everyone is involved</a:t>
            </a:r>
            <a:endParaRPr sz="18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24" name="Google Shape;924;p66"/>
          <p:cNvSpPr/>
          <p:nvPr/>
        </p:nvSpPr>
        <p:spPr>
          <a:xfrm>
            <a:off x="6088669" y="1375538"/>
            <a:ext cx="2351400" cy="13314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…. I will stay quiet and let everyone else do the work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925" name="Google Shape;925;p66"/>
          <p:cNvSpPr/>
          <p:nvPr/>
        </p:nvSpPr>
        <p:spPr>
          <a:xfrm>
            <a:off x="5925619" y="3363975"/>
            <a:ext cx="2407200" cy="1253700"/>
          </a:xfrm>
          <a:prstGeom prst="rect">
            <a:avLst/>
          </a:prstGeom>
          <a:solidFill>
            <a:srgbClr val="FF00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omfortaa Medium"/>
                <a:ea typeface="Comfortaa Medium"/>
                <a:cs typeface="Comfortaa Medium"/>
                <a:sym typeface="Comfortaa Medium"/>
              </a:rPr>
              <a:t>…. I will do all the work myself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926" name="Google Shape;9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838" y="0"/>
            <a:ext cx="1381163" cy="1381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7" name="Google Shape;927;p66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928" name="Google Shape;928;p66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9" name="Google Shape;929;p66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930" name="Google Shape;930;p66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66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66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66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66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66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66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66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66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66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